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1009" r:id="rId2"/>
    <p:sldId id="1010" r:id="rId3"/>
  </p:sldIdLst>
  <p:sldSz cx="9906000" cy="6858000" type="A4"/>
  <p:notesSz cx="6797675" cy="9926638"/>
  <p:embeddedFontLst>
    <p:embeddedFont>
      <p:font typeface="Tahoma" panose="020B0604030504040204" pitchFamily="34" charset="0"/>
      <p:regular r:id="rId6"/>
      <p:bold r:id="rId7"/>
    </p:embeddedFont>
    <p:embeddedFont>
      <p:font typeface="Verdana" panose="020B0604030504040204" pitchFamily="34" charset="0"/>
      <p:regular r:id="rId8"/>
      <p:bold r:id="rId9"/>
      <p:italic r:id="rId10"/>
      <p:boldItalic r:id="rId11"/>
    </p:embeddedFont>
    <p:embeddedFont>
      <p:font typeface="나눔고딕" panose="020D0604000000000000" pitchFamily="50" charset="-127"/>
      <p:regular r:id="rId12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한정훈" initials="한" lastIdx="4" clrIdx="0">
    <p:extLst>
      <p:ext uri="{19B8F6BF-5375-455C-9EA6-DF929625EA0E}">
        <p15:presenceInfo xmlns:p15="http://schemas.microsoft.com/office/powerpoint/2012/main" userId="S::jeonghun5894@ds.co.kr::e6089e57-ebda-4d45-a717-d3a76c33f4c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  <a:srgbClr val="0000FF"/>
    <a:srgbClr val="0066FF"/>
    <a:srgbClr val="FF00FF"/>
    <a:srgbClr val="7F7F7F"/>
    <a:srgbClr val="FF33CC"/>
    <a:srgbClr val="0070C0"/>
    <a:srgbClr val="989898"/>
    <a:srgbClr val="F2F2F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6353" autoAdjust="0"/>
  </p:normalViewPr>
  <p:slideViewPr>
    <p:cSldViewPr>
      <p:cViewPr>
        <p:scale>
          <a:sx n="100" d="100"/>
          <a:sy n="100" d="100"/>
        </p:scale>
        <p:origin x="954" y="258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465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4020" y="-96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973" cy="496095"/>
          </a:xfrm>
          <a:prstGeom prst="rect">
            <a:avLst/>
          </a:prstGeom>
        </p:spPr>
        <p:txBody>
          <a:bodyPr vert="horz" lIns="91266" tIns="45633" rIns="91266" bIns="45633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1118" y="0"/>
            <a:ext cx="2944972" cy="496095"/>
          </a:xfrm>
          <a:prstGeom prst="rect">
            <a:avLst/>
          </a:prstGeom>
        </p:spPr>
        <p:txBody>
          <a:bodyPr vert="horz" lIns="91266" tIns="45633" rIns="91266" bIns="45633" rtlCol="0"/>
          <a:lstStyle>
            <a:lvl1pPr algn="r">
              <a:defRPr sz="1200"/>
            </a:lvl1pPr>
          </a:lstStyle>
          <a:p>
            <a:fld id="{DF38483A-5DB8-4E6E-AB64-AE14A078C843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959"/>
            <a:ext cx="2944973" cy="496094"/>
          </a:xfrm>
          <a:prstGeom prst="rect">
            <a:avLst/>
          </a:prstGeom>
        </p:spPr>
        <p:txBody>
          <a:bodyPr vert="horz" lIns="91266" tIns="45633" rIns="91266" bIns="45633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1118" y="9428959"/>
            <a:ext cx="2944972" cy="496094"/>
          </a:xfrm>
          <a:prstGeom prst="rect">
            <a:avLst/>
          </a:prstGeom>
        </p:spPr>
        <p:txBody>
          <a:bodyPr vert="horz" lIns="91266" tIns="45633" rIns="91266" bIns="45633" rtlCol="0" anchor="b"/>
          <a:lstStyle>
            <a:lvl1pPr algn="r">
              <a:defRPr sz="1200"/>
            </a:lvl1pPr>
          </a:lstStyle>
          <a:p>
            <a:fld id="{2EDDAF26-BD59-47A1-BD74-563B7B58E56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17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60" cy="496332"/>
          </a:xfrm>
          <a:prstGeom prst="rect">
            <a:avLst/>
          </a:prstGeom>
        </p:spPr>
        <p:txBody>
          <a:bodyPr vert="horz" lIns="91266" tIns="45633" rIns="91266" bIns="45633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60" cy="496332"/>
          </a:xfrm>
          <a:prstGeom prst="rect">
            <a:avLst/>
          </a:prstGeom>
        </p:spPr>
        <p:txBody>
          <a:bodyPr vert="horz" lIns="91266" tIns="45633" rIns="91266" bIns="45633" rtlCol="0"/>
          <a:lstStyle>
            <a:lvl1pPr algn="r">
              <a:defRPr sz="1200"/>
            </a:lvl1pPr>
          </a:lstStyle>
          <a:p>
            <a:fld id="{A9CBF517-A05C-4FF2-B961-39DF258D7F1D}" type="datetimeFigureOut">
              <a:rPr lang="ko-KR" altLang="en-US" smtClean="0"/>
              <a:pPr/>
              <a:t>2022-03-14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266" tIns="45633" rIns="91266" bIns="45633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266" tIns="45633" rIns="91266" bIns="45633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60" cy="496332"/>
          </a:xfrm>
          <a:prstGeom prst="rect">
            <a:avLst/>
          </a:prstGeom>
        </p:spPr>
        <p:txBody>
          <a:bodyPr vert="horz" lIns="91266" tIns="45633" rIns="91266" bIns="45633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60" cy="496332"/>
          </a:xfrm>
          <a:prstGeom prst="rect">
            <a:avLst/>
          </a:prstGeom>
        </p:spPr>
        <p:txBody>
          <a:bodyPr vert="horz" lIns="91266" tIns="45633" rIns="91266" bIns="45633" rtlCol="0" anchor="b"/>
          <a:lstStyle>
            <a:lvl1pPr algn="r">
              <a:defRPr sz="1200"/>
            </a:lvl1pPr>
          </a:lstStyle>
          <a:p>
            <a:fld id="{6F77EEF7-FD0A-4FD4-A294-497F5F5C907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636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77EEF7-FD0A-4FD4-A294-497F5F5C9072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568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77EEF7-FD0A-4FD4-A294-497F5F5C9072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690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/>
          <p:cNvSpPr>
            <a:spLocks noGrp="1"/>
          </p:cNvSpPr>
          <p:nvPr userDrawn="1">
            <p:ph type="ctrTitle" hasCustomPrompt="1"/>
          </p:nvPr>
        </p:nvSpPr>
        <p:spPr>
          <a:xfrm>
            <a:off x="742950" y="2387603"/>
            <a:ext cx="8420100" cy="1470025"/>
          </a:xfrm>
          <a:prstGeom prst="rect">
            <a:avLst/>
          </a:prstGeom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타이틀</a:t>
            </a:r>
          </a:p>
        </p:txBody>
      </p:sp>
      <p:graphicFrame>
        <p:nvGraphicFramePr>
          <p:cNvPr id="13" name="표 12"/>
          <p:cNvGraphicFramePr>
            <a:graphicFrameLocks noGrp="1"/>
          </p:cNvGraphicFramePr>
          <p:nvPr userDrawn="1"/>
        </p:nvGraphicFramePr>
        <p:xfrm>
          <a:off x="7041232" y="5949280"/>
          <a:ext cx="2736303" cy="42671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984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15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u="none" strike="noStrike" cap="none" normalizeH="0" baseline="0" dirty="0">
                          <a:ln>
                            <a:noFill/>
                          </a:ln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소속</a:t>
                      </a:r>
                      <a:r>
                        <a:rPr kumimoji="1" lang="en-US" altLang="ko-KR" sz="800" u="none" strike="noStrike" cap="none" normalizeH="0" baseline="0" dirty="0">
                          <a:ln>
                            <a:noFill/>
                          </a:ln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/</a:t>
                      </a:r>
                      <a:r>
                        <a:rPr kumimoji="1" lang="ko-KR" altLang="en-US" sz="800" u="none" strike="noStrike" cap="none" normalizeH="0" baseline="0" dirty="0">
                          <a:ln>
                            <a:noFill/>
                          </a:ln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담당자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9049" marR="99049" marT="45718" marB="45718" horzOverflow="overflow">
                    <a:lnL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9037" marR="99037" marT="45710" marB="45710" horzOverflow="overflow">
                    <a:lnL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u="none" strike="noStrike" cap="none" normalizeH="0" baseline="0" dirty="0">
                          <a:ln>
                            <a:noFill/>
                          </a:ln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연락처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9049" marR="99049" marT="45718" marB="45718" horzOverflow="overflow">
                    <a:lnL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u="none" strike="noStrike" cap="none" normalizeH="0" baseline="0" dirty="0">
                        <a:ln>
                          <a:noFill/>
                        </a:ln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9037" marR="99037" marT="45710" marB="45710" horzOverflow="overflow">
                    <a:lnL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3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기획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4"/>
          <p:cNvSpPr>
            <a:spLocks noChangeArrowheads="1"/>
          </p:cNvSpPr>
          <p:nvPr userDrawn="1"/>
        </p:nvSpPr>
        <p:spPr bwMode="auto">
          <a:xfrm>
            <a:off x="0" y="419766"/>
            <a:ext cx="7416000" cy="231775"/>
          </a:xfrm>
          <a:prstGeom prst="rect">
            <a:avLst/>
          </a:prstGeom>
          <a:solidFill>
            <a:srgbClr val="969696"/>
          </a:solidFill>
          <a:ln w="19050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GNB</a:t>
            </a:r>
          </a:p>
        </p:txBody>
      </p:sp>
      <p:sp>
        <p:nvSpPr>
          <p:cNvPr id="7" name="Rectangle 95"/>
          <p:cNvSpPr>
            <a:spLocks noChangeArrowheads="1"/>
          </p:cNvSpPr>
          <p:nvPr userDrawn="1"/>
        </p:nvSpPr>
        <p:spPr bwMode="auto">
          <a:xfrm>
            <a:off x="2228850" y="654716"/>
            <a:ext cx="5184000" cy="211118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endParaRPr lang="ko-KR" altLang="en-US"/>
          </a:p>
        </p:txBody>
      </p:sp>
      <p:sp>
        <p:nvSpPr>
          <p:cNvPr id="8" name="Rectangle 97"/>
          <p:cNvSpPr>
            <a:spLocks noChangeArrowheads="1"/>
          </p:cNvSpPr>
          <p:nvPr userDrawn="1"/>
        </p:nvSpPr>
        <p:spPr bwMode="auto">
          <a:xfrm>
            <a:off x="5867629" y="222916"/>
            <a:ext cx="9284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sub menu group</a:t>
            </a:r>
          </a:p>
        </p:txBody>
      </p:sp>
      <p:sp>
        <p:nvSpPr>
          <p:cNvPr id="9" name="Rectangle 102"/>
          <p:cNvSpPr>
            <a:spLocks noChangeArrowheads="1"/>
          </p:cNvSpPr>
          <p:nvPr userDrawn="1"/>
        </p:nvSpPr>
        <p:spPr bwMode="auto">
          <a:xfrm>
            <a:off x="0" y="651541"/>
            <a:ext cx="2157413" cy="214313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Personalized  Area</a:t>
            </a:r>
          </a:p>
        </p:txBody>
      </p:sp>
      <p:sp>
        <p:nvSpPr>
          <p:cNvPr id="10" name="Rectangle 96"/>
          <p:cNvSpPr>
            <a:spLocks noChangeArrowheads="1"/>
          </p:cNvSpPr>
          <p:nvPr userDrawn="1"/>
        </p:nvSpPr>
        <p:spPr bwMode="auto">
          <a:xfrm>
            <a:off x="0" y="222916"/>
            <a:ext cx="7408474" cy="214290"/>
          </a:xfrm>
          <a:prstGeom prst="rect">
            <a:avLst/>
          </a:prstGeom>
          <a:pattFill prst="pct20">
            <a:fgClr>
              <a:srgbClr val="C0C0C0">
                <a:alpha val="30000"/>
              </a:srgbClr>
            </a:fgClr>
            <a:bgClr>
              <a:schemeClr val="bg1">
                <a:alpha val="30000"/>
              </a:schemeClr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endParaRPr lang="ko-KR" altLang="ko-KR" sz="800" dirty="0">
              <a:latin typeface="돋움" pitchFamily="50" charset="-127"/>
              <a:ea typeface="돋움" pitchFamily="50" charset="-127"/>
            </a:endParaRPr>
          </a:p>
        </p:txBody>
      </p:sp>
      <p:sp>
        <p:nvSpPr>
          <p:cNvPr id="11" name="Rectangle 101"/>
          <p:cNvSpPr>
            <a:spLocks noChangeArrowheads="1"/>
          </p:cNvSpPr>
          <p:nvPr userDrawn="1"/>
        </p:nvSpPr>
        <p:spPr bwMode="auto">
          <a:xfrm>
            <a:off x="0" y="937309"/>
            <a:ext cx="1119188" cy="5286375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Left Menu</a:t>
            </a:r>
          </a:p>
        </p:txBody>
      </p:sp>
      <p:sp>
        <p:nvSpPr>
          <p:cNvPr id="13" name="Rectangle 317"/>
          <p:cNvSpPr>
            <a:spLocks noChangeArrowheads="1"/>
          </p:cNvSpPr>
          <p:nvPr userDrawn="1"/>
        </p:nvSpPr>
        <p:spPr bwMode="auto">
          <a:xfrm>
            <a:off x="7453330" y="0"/>
            <a:ext cx="2452670" cy="6858000"/>
          </a:xfrm>
          <a:prstGeom prst="rect">
            <a:avLst/>
          </a:prstGeom>
          <a:noFill/>
          <a:ln w="31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defTabSz="957816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Verdana"/>
              <a:ea typeface="돋움"/>
            </a:endParaRPr>
          </a:p>
        </p:txBody>
      </p:sp>
      <p:sp>
        <p:nvSpPr>
          <p:cNvPr id="12" name="Rectangle 317"/>
          <p:cNvSpPr>
            <a:spLocks noChangeArrowheads="1"/>
          </p:cNvSpPr>
          <p:nvPr userDrawn="1"/>
        </p:nvSpPr>
        <p:spPr bwMode="auto">
          <a:xfrm>
            <a:off x="0" y="0"/>
            <a:ext cx="7416000" cy="6858000"/>
          </a:xfrm>
          <a:prstGeom prst="rect">
            <a:avLst/>
          </a:prstGeom>
          <a:noFill/>
          <a:ln w="31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defTabSz="957816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Verdana"/>
              <a:ea typeface="돋움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 userDrawn="1"/>
        </p:nvGraphicFramePr>
        <p:xfrm>
          <a:off x="0" y="-24"/>
          <a:ext cx="9906001" cy="21431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66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30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9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861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29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003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1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Location</a:t>
                      </a:r>
                      <a:endParaRPr lang="ko-KR" altLang="en-US" sz="8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 err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화면명</a:t>
                      </a:r>
                      <a:endParaRPr lang="ko-KR" altLang="en-US" sz="8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" name="슬라이드 번호 개체 틀 5"/>
          <p:cNvSpPr txBox="1">
            <a:spLocks/>
          </p:cNvSpPr>
          <p:nvPr userDrawn="1"/>
        </p:nvSpPr>
        <p:spPr>
          <a:xfrm>
            <a:off x="9031162" y="54162"/>
            <a:ext cx="857256" cy="108000"/>
          </a:xfrm>
          <a:prstGeom prst="rect">
            <a:avLst/>
          </a:prstGeom>
        </p:spPr>
        <p:txBody>
          <a:bodyPr wrap="none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6D93D-5316-4BF6-A1AD-3442AAB62D55}" type="slidenum">
              <a:rPr kumimoji="0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기획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4"/>
          <p:cNvSpPr>
            <a:spLocks noChangeArrowheads="1"/>
          </p:cNvSpPr>
          <p:nvPr userDrawn="1"/>
        </p:nvSpPr>
        <p:spPr bwMode="auto">
          <a:xfrm>
            <a:off x="0" y="419766"/>
            <a:ext cx="7416000" cy="231775"/>
          </a:xfrm>
          <a:prstGeom prst="rect">
            <a:avLst/>
          </a:prstGeom>
          <a:solidFill>
            <a:srgbClr val="969696"/>
          </a:solidFill>
          <a:ln w="19050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GNB</a:t>
            </a:r>
          </a:p>
        </p:txBody>
      </p:sp>
      <p:sp>
        <p:nvSpPr>
          <p:cNvPr id="7" name="Rectangle 95"/>
          <p:cNvSpPr>
            <a:spLocks noChangeArrowheads="1"/>
          </p:cNvSpPr>
          <p:nvPr userDrawn="1"/>
        </p:nvSpPr>
        <p:spPr bwMode="auto">
          <a:xfrm>
            <a:off x="2228850" y="654716"/>
            <a:ext cx="5184000" cy="211118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endParaRPr lang="ko-KR" altLang="en-US"/>
          </a:p>
        </p:txBody>
      </p:sp>
      <p:sp>
        <p:nvSpPr>
          <p:cNvPr id="8" name="Rectangle 97"/>
          <p:cNvSpPr>
            <a:spLocks noChangeArrowheads="1"/>
          </p:cNvSpPr>
          <p:nvPr userDrawn="1"/>
        </p:nvSpPr>
        <p:spPr bwMode="auto">
          <a:xfrm>
            <a:off x="5867629" y="222916"/>
            <a:ext cx="9284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sub menu group</a:t>
            </a:r>
          </a:p>
        </p:txBody>
      </p:sp>
      <p:sp>
        <p:nvSpPr>
          <p:cNvPr id="9" name="Rectangle 102"/>
          <p:cNvSpPr>
            <a:spLocks noChangeArrowheads="1"/>
          </p:cNvSpPr>
          <p:nvPr userDrawn="1"/>
        </p:nvSpPr>
        <p:spPr bwMode="auto">
          <a:xfrm>
            <a:off x="0" y="651541"/>
            <a:ext cx="2157413" cy="214313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Personalized  Area</a:t>
            </a:r>
          </a:p>
        </p:txBody>
      </p:sp>
      <p:sp>
        <p:nvSpPr>
          <p:cNvPr id="10" name="Rectangle 96"/>
          <p:cNvSpPr>
            <a:spLocks noChangeArrowheads="1"/>
          </p:cNvSpPr>
          <p:nvPr userDrawn="1"/>
        </p:nvSpPr>
        <p:spPr bwMode="auto">
          <a:xfrm>
            <a:off x="0" y="222916"/>
            <a:ext cx="7408474" cy="214290"/>
          </a:xfrm>
          <a:prstGeom prst="rect">
            <a:avLst/>
          </a:prstGeom>
          <a:pattFill prst="pct20">
            <a:fgClr>
              <a:srgbClr val="C0C0C0">
                <a:alpha val="30000"/>
              </a:srgbClr>
            </a:fgClr>
            <a:bgClr>
              <a:schemeClr val="bg1">
                <a:alpha val="30000"/>
              </a:schemeClr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endParaRPr lang="ko-KR" altLang="ko-KR" sz="800" dirty="0">
              <a:latin typeface="돋움" pitchFamily="50" charset="-127"/>
              <a:ea typeface="돋움" pitchFamily="50" charset="-127"/>
            </a:endParaRPr>
          </a:p>
        </p:txBody>
      </p:sp>
      <p:sp>
        <p:nvSpPr>
          <p:cNvPr id="13" name="Rectangle 317"/>
          <p:cNvSpPr>
            <a:spLocks noChangeArrowheads="1"/>
          </p:cNvSpPr>
          <p:nvPr userDrawn="1"/>
        </p:nvSpPr>
        <p:spPr bwMode="auto">
          <a:xfrm>
            <a:off x="7453330" y="0"/>
            <a:ext cx="2452670" cy="6858000"/>
          </a:xfrm>
          <a:prstGeom prst="rect">
            <a:avLst/>
          </a:prstGeom>
          <a:noFill/>
          <a:ln w="31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defTabSz="957816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Verdana"/>
              <a:ea typeface="돋움"/>
            </a:endParaRPr>
          </a:p>
        </p:txBody>
      </p:sp>
      <p:sp>
        <p:nvSpPr>
          <p:cNvPr id="12" name="Rectangle 317"/>
          <p:cNvSpPr>
            <a:spLocks noChangeArrowheads="1"/>
          </p:cNvSpPr>
          <p:nvPr userDrawn="1"/>
        </p:nvSpPr>
        <p:spPr bwMode="auto">
          <a:xfrm>
            <a:off x="0" y="0"/>
            <a:ext cx="7416000" cy="6858000"/>
          </a:xfrm>
          <a:prstGeom prst="rect">
            <a:avLst/>
          </a:prstGeom>
          <a:noFill/>
          <a:ln w="31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defTabSz="957816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Verdana"/>
              <a:ea typeface="돋움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 userDrawn="1"/>
        </p:nvGraphicFramePr>
        <p:xfrm>
          <a:off x="0" y="-24"/>
          <a:ext cx="9906001" cy="21431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66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30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9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861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29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003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1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Location</a:t>
                      </a:r>
                      <a:endParaRPr lang="ko-KR" altLang="en-US" sz="8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 err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화면명</a:t>
                      </a:r>
                      <a:endParaRPr lang="ko-KR" altLang="en-US" sz="8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" name="슬라이드 번호 개체 틀 5"/>
          <p:cNvSpPr txBox="1">
            <a:spLocks/>
          </p:cNvSpPr>
          <p:nvPr userDrawn="1"/>
        </p:nvSpPr>
        <p:spPr>
          <a:xfrm>
            <a:off x="9031162" y="54162"/>
            <a:ext cx="857256" cy="108000"/>
          </a:xfrm>
          <a:prstGeom prst="rect">
            <a:avLst/>
          </a:prstGeom>
        </p:spPr>
        <p:txBody>
          <a:bodyPr wrap="none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6D93D-5316-4BF6-A1AD-3442AAB62D55}" type="slidenum">
              <a:rPr kumimoji="0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기획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17"/>
          <p:cNvSpPr>
            <a:spLocks noChangeArrowheads="1"/>
          </p:cNvSpPr>
          <p:nvPr userDrawn="1"/>
        </p:nvSpPr>
        <p:spPr bwMode="auto">
          <a:xfrm>
            <a:off x="0" y="0"/>
            <a:ext cx="7452000" cy="6858000"/>
          </a:xfrm>
          <a:prstGeom prst="rect">
            <a:avLst/>
          </a:prstGeom>
          <a:noFill/>
          <a:ln w="31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defTabSz="957816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Verdana"/>
              <a:ea typeface="돋움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 userDrawn="1"/>
        </p:nvGraphicFramePr>
        <p:xfrm>
          <a:off x="0" y="-24"/>
          <a:ext cx="9906001" cy="21431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66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30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9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861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29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003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1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Location</a:t>
                      </a:r>
                      <a:endParaRPr lang="ko-KR" altLang="en-US" sz="8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 err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화면명</a:t>
                      </a:r>
                      <a:endParaRPr lang="ko-KR" altLang="en-US" sz="8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" name="슬라이드 번호 개체 틀 5"/>
          <p:cNvSpPr txBox="1">
            <a:spLocks/>
          </p:cNvSpPr>
          <p:nvPr userDrawn="1"/>
        </p:nvSpPr>
        <p:spPr>
          <a:xfrm>
            <a:off x="9031162" y="54162"/>
            <a:ext cx="857256" cy="108000"/>
          </a:xfrm>
          <a:prstGeom prst="rect">
            <a:avLst/>
          </a:prstGeom>
        </p:spPr>
        <p:txBody>
          <a:bodyPr wrap="none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6D93D-5316-4BF6-A1AD-3442AAB62D55}" type="slidenum">
              <a:rPr kumimoji="0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화면기획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표 10"/>
          <p:cNvGraphicFramePr>
            <a:graphicFrameLocks noGrp="1"/>
          </p:cNvGraphicFramePr>
          <p:nvPr userDrawn="1"/>
        </p:nvGraphicFramePr>
        <p:xfrm>
          <a:off x="56455" y="68080"/>
          <a:ext cx="9793089" cy="193714"/>
        </p:xfrm>
        <a:graphic>
          <a:graphicData uri="http://schemas.openxmlformats.org/drawingml/2006/table">
            <a:tbl>
              <a:tblPr/>
              <a:tblGrid>
                <a:gridCol w="6480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123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204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936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Project</a:t>
                      </a:r>
                    </a:p>
                  </a:txBody>
                  <a:tcPr marL="97500" marR="97500" marT="35897" marB="35897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7500" marR="97500" marT="35897" marB="35897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Location</a:t>
                      </a:r>
                    </a:p>
                  </a:txBody>
                  <a:tcPr marL="97500" marR="97500" marT="35897" marB="35897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8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7500" marR="97500" marT="35897" marB="35897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화면명</a:t>
                      </a:r>
                      <a:endParaRPr kumimoji="1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35897" marB="35897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7500" marR="97500" marT="35897" marB="35897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페이지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35897" marB="35897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72000" marT="35897" marB="35897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 userDrawn="1"/>
        </p:nvGraphicFramePr>
        <p:xfrm>
          <a:off x="56458" y="332657"/>
          <a:ext cx="9793086" cy="6064856"/>
        </p:xfrm>
        <a:graphic>
          <a:graphicData uri="http://schemas.openxmlformats.org/drawingml/2006/table">
            <a:tbl>
              <a:tblPr/>
              <a:tblGrid>
                <a:gridCol w="1097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74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848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48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8345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03251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굴림" pitchFamily="50" charset="-127"/>
                        </a:rPr>
                        <a:t>Screen</a:t>
                      </a:r>
                    </a:p>
                  </a:txBody>
                  <a:tcPr marL="97500" marR="97500" marT="36000" marB="36000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90000" marR="90000" marT="36000" marB="36000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굴림" pitchFamily="50" charset="-127"/>
                        </a:rPr>
                        <a:t>Description</a:t>
                      </a:r>
                    </a:p>
                  </a:txBody>
                  <a:tcPr marL="97500" marR="97500" marT="36000" marB="36000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90000" marR="90000" marT="36000" marB="36000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61605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굴림" pitchFamily="50" charset="-127"/>
                      </a:endParaRPr>
                    </a:p>
                  </a:txBody>
                  <a:tcPr marL="97500" marR="97500" marT="36000" marB="36000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90000" marR="90000" marT="36000" marB="36000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굴림" pitchFamily="50" charset="-127"/>
                      </a:endParaRPr>
                    </a:p>
                  </a:txBody>
                  <a:tcPr marL="97500" marR="97500" marT="36000" marB="36000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90000" marR="90000" marT="36000" marB="36000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5" name="직선 연결선 14"/>
          <p:cNvCxnSpPr/>
          <p:nvPr userDrawn="1"/>
        </p:nvCxnSpPr>
        <p:spPr>
          <a:xfrm>
            <a:off x="64547" y="6471160"/>
            <a:ext cx="9792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슬라이드 번호 개체 틀 5"/>
          <p:cNvSpPr txBox="1">
            <a:spLocks/>
          </p:cNvSpPr>
          <p:nvPr userDrawn="1"/>
        </p:nvSpPr>
        <p:spPr>
          <a:xfrm>
            <a:off x="9473320" y="76172"/>
            <a:ext cx="360040" cy="184476"/>
          </a:xfrm>
          <a:prstGeom prst="rect">
            <a:avLst/>
          </a:prstGeom>
        </p:spPr>
        <p:txBody>
          <a:bodyPr wrap="none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6D93D-5316-4BF6-A1AD-3442AAB62D55}" type="slidenum">
              <a:rPr kumimoji="0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화면기획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/>
          <p:cNvGraphicFramePr>
            <a:graphicFrameLocks noGrp="1"/>
          </p:cNvGraphicFramePr>
          <p:nvPr userDrawn="1"/>
        </p:nvGraphicFramePr>
        <p:xfrm>
          <a:off x="56458" y="-7132"/>
          <a:ext cx="9793086" cy="6388460"/>
        </p:xfrm>
        <a:graphic>
          <a:graphicData uri="http://schemas.openxmlformats.org/drawingml/2006/table">
            <a:tbl>
              <a:tblPr/>
              <a:tblGrid>
                <a:gridCol w="73448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884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굴림" pitchFamily="50" charset="-127"/>
                      </a:endParaRPr>
                    </a:p>
                  </a:txBody>
                  <a:tcPr marL="97500" marR="97500" marT="36000" marB="36000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굴림" pitchFamily="50" charset="-127"/>
                      </a:endParaRPr>
                    </a:p>
                  </a:txBody>
                  <a:tcPr marL="97500" marR="97500" marT="36000" marB="36000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15" name="직선 연결선 14"/>
          <p:cNvCxnSpPr/>
          <p:nvPr userDrawn="1"/>
        </p:nvCxnSpPr>
        <p:spPr>
          <a:xfrm>
            <a:off x="64547" y="6471160"/>
            <a:ext cx="9792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ata:image/jpeg;base64,/9j/4AAQSkZJRgABAQAAAQABAAD/2wCEAAkGBhQSERUUEhQUFRQVFR0XGBgYGBQVHRoXGRYYFRYYHB4dHCceGRklGRYZHy8gIycpLCwsGR4xNTAqNSYrLCkBCQoKDgwOGg8PGi0lHyU0MCw0Ly8wLCosNDIsKiosNCwsLywqLCwsLCwsLDQsLCwsLCwsLCwsLCwsLCwsLCwpLP/AABEIAIwBaQMBIgACEQEDEQH/xAAcAAACAgMBAQAAAAAAAAAAAAAABwUGAwQIAgH/xABQEAACAQMABgUFCgsGBQQDAAABAgMABBEFBgcSITETQVFxgSIyYZGhFDVCUnJzsbKz0RcjMzRUYoKSk6LSFRYkU3TBQ1WjwvAl4eLxNmPT/8QAGgEAAgMBAQAAAAAAAAAAAAAAAgMABAUBBv/EADQRAAEEAAMFBQcEAwEAAAAAAAEAAgMRBBIhBRMiMUEyUXGBwRRCYZGhsfAVM1LRNOHxI//aAAwDAQACEQMRAD8AvO0PXW50c0bpDFJBJ5OSXBDjjunHDBXiO49lRugdt1vKQtzG0BPwgekTxwAy+o+FT+0/Rom0ZcDGTGolX0FDvH+XeHjXONaOHijlZqNVRmlfG/Q6LrW3uFkUOjKysMqykEEHkQRzFZKROx/W54LpbV2JhnOFB5LLjKkdm9jdI6yRT2qpNEYnUrMUgkbaKKKKSmorQ03plLWFpZM4XkBzJPAAemt+l9tbv8Rwwj4TFz3KN0e1j6qfh4t7IGFV8VLuYnPC1W2vNnhbrj0yH+mva7Xj123qk/8AjS6r1HEWOFBJ7ACfor0HsOH/AI/U/wBrzI2hif5fQf0mI217stvXJ/8AGsD7XZOq3Qd7sf8AaqZFoSdvNgmbujc/QK34NSr1+VvIPlYT6xFAcLhW86+f+0wYvGO5E/L/AEpqXaxcnzY4V8Hb/uFR8+0a9b/ihfkog+kE1tWmy67bzzFH3sWP8oNWHR+yWJcGaZ39CgIPbk/RSi/BR9Afqmtjx8vUjzpUf+8N7MwUTTuzHgqs2T3BaZmour81ujPcSO0kmPILFwgGTxyT5RzxxU1ovQUFsMQxqnaRxJ72PE+ut+qGIxYkGRjaC08LgjE7PI6z9EUUUVnrSRRRRUURRRRUURRRRUURRRRUURRRRUURRRRUURRRRUURRRRUURRRRUURRRRUURRRRUURRRRUURRRRUURRRRUUUZrMmbO5B5GCQf9Nq5ZrqbWZ92zuSeqCQ/9Nq5ZrTwPIrPxnMKR1ckK3duw5ieMjv6Ra6ormLUe06XSNqnP8ehPcp329imunaDHHiCPCciiiiis9XUUltoWlOmvnx5sWIx+z538xI8KbOn9Ki2t5Jj8BeA7WPBR+8RSDeQsSScknJPaTxJrX2ZHxGQ+Cw9ry01sY8V8pobKtF7kElw3DpDugn4icz3bxP7tLO1tmkdUQZZ2CgeknApsa3XC2OjBCh4sohXq5j8Y3qz4sKuY5xcGxN5uP0VLZ7Q0umdyaPqpmfW+zTncxeDBvq5qNuNpdkvJ3f5KN/3YpT2miZpfycUj/JViPXjFWLRuzK7k4uEhH6xBPqXPtIqscFh4+2/7K03H4qX9tn0Kss21qAeZDK3eUX/c1dbOffjR90rvKG3TzGQDg+kcqregdndvbkO2ZpBxBcDAPaF5evNWqs/EGHlEPNamGE9EzEeARRRRVVW0UUUVFEUUUVFEUUUVFEUUUVFEUUUVFEUUUVFEUUUVFEUUUVFEUUUVFEUUUVFEUUUVFEUUUVFEUUUVFEUUUVFEUUUVFFWdpV30ei7k9se4P22Cf71zZTz24aQ3LGOIHjLMP3UUsf5tykZWvgm1HazMUbfSYOxTRnSaQMpHCGIn9p/IHsLU+KXexLQ/RWTTEeVPJkfITKL/ADb/AK6YlUcU/NIfhormHbljCKKKjdYNNLawPK/UMKPjOfNX1+zNVwCTQTiaFlUTarpzedLZTwTy5PlEeQvgDnxFL0itm6umkdnc5Z2LE9pJya96P0c88qRRjLOcD/cn0AcT3V6KComBq81imGZ5crhss0FvytcsPJj8lPS5HE+Cn+YdlM+SBWILKpI5EgHHd2Vq6G0UltAkKckGM9p5sx9JOTSdk12vcn/EPzPxfurPyPxsjnNNUtDeMwETWOF39078V9qu6haQkms1eVi7lnGT2BiBWlrrr0LQ9FEA0xGTnkgPLI6yeyqYgeZDG3Uq8cSxsQldoCrfRSIu9bLuU5a4l49SsUHqXArzba03cZ8m4l7ixYeps1f/AEt9doLO/V477JpPmiobVG/lmtI5J8F3BPAbvDJCkjtIGeFVHXXXu5huHgiCxhceVjeZgVBzx4Dn2HvqlHhnySGMcwr8mKZHGJXXRTHopCzay3TnLXEx7nYfQRXq11quozlbiXxYuPU2RV39LfXaCz/1eO+yU+KKpepOvvupuhnAWbHksOAfHE8Opscew8eXKrjLyOOHA/RWdLE6J2Vy1IZmTMzs5L3RSOOu17+kP/L91WnTG0pkhiSDDSmJTJIcEKxUZAHItnn1D09Vx+zpWkAUbVFm1IXAk2KTIopCT6y3TnLXE2fQ7L7AQKldB7QbmBhvuZo+tXOTj9VuYPfkUbtmSAWCClt2tEXUQQE5qK1tHaQSeJZYzlHGR9x9IPDwo0jpBII2klbdRRkn6AO0k8AKzcpvL1WtmFZr0WzRSh09tJuJmIhPQx9WMb5HaW6u4e2oAaxXIOfdE2fnH++tJmzJCLJAWU/a0TTTQSn7RSs0DtKkCPHcHeO425JjiH3TuhscwT1+v0QH99r39Ik5fq/dQt2bKSQaRO2rCACATaeVFY4s7q5OTgca5vO0fSP6XL/L91VIoDLdHkr8kwjq+q6Uormr8I+kf0uX+X7qPwj6R/S5f5fup/sL+8JPtbe4rpWildsd1mubqS4FxM0gREK72OBJbPIeipXazrTcWUMLWzhGeQqx3VbgFzw3gQONIMLhJu+qeJQWZ+ivmaM1zTLtF0ixybuUd26v0CiHaNpFTkXcp+VusPURin+xP7wke1t7l0tRSX1b23yqwW9RZE5GSMbrj0lfNbw3acFhfxzxrLEweNxlWHIj/wA6qrSQuj7SsRytfyWxRS02w603Nm1sLaUx76yb2ApzumPd5g/GPrrR2S643d3dyR3EzSIICwBCDyt9BngB1E0Yw7jHvOiEzAPyJs0UViuWIRiOYUn2VXTllorm5dp+ksD/ABT8vix/019/CfpL9Kf92P8Apq97E/vCqe1s7irHt00lvXUMIPCOIsflSN9yD10ubO1aWRI0GWdgij9ZiFHtNTm0PSHTaSuW6hIUHdGBH/21K7H9E9NpJGIysKNL4+YvtbPhV1n/AJQ33BVHf+ktfFPfROjlggjhTzY0VB+yMZ8edbdFFYhNrW5Ly7gAkkAAZJPDA6zSU151u92T4Q/iI+CfrHrfx6vR3mt/aZtEEha0tmyg4SyA+cR8BT1r2nr5cs5X0ctaWGgy8blSmlvhCkVam9s+1T9zR9NKPx0g5H4Cc8fKPM+A7ahNnWop8m6uVx1xRn2Ow+gePZTLoMTPfA1FDDXEV8Nc6y+ce8/TXRRrnWXzj3n6atbK9/y9VmbY9zz9E4dmn5gny3+uaV2s0zPeTlufSsPAMQPYBTR2afmCfLf65qB1/wBRnaRrm3Xe3uMiDmD1so6wesc88evhMPK1mKeHdb+67iYXyYSMt6AfZZ9lUEBic4Qzh+OcFgmBu4z1Zzy66uV/oOCcYliR89ZUZ8COI8DSEjlZGypZWU8wSpB+kVbtBbTLiIgTfjk684Dgehuvx9dHicHI55kjP58EvCY+JrBFI3+vNNe1tljRUQYVFCqOwAYHsFRukNVbeeYTTR77BQoBPk4BJBI6zxPOt3Rmko7iJZYjvIw4f7g9hB4VRdb9pDI7Q2mMqcNKcNx6wg5cO057uusyGKV7yGaHqtbESwxxhz9R06/JX2K1jjGFREHoCqKpe0XRFs1u0qdGs0ZHmlQWBIBUgc+efCl6Zrm7fGZpmPV5b+zqFbF1qddxxtK8BVFGSSYxgd29nr7K04sHunhzpNfz4rKlx2/jLWxad/d8eSjbK7MUiSLzRgw/ZOa6ERgyg9RAPrrnQ10NY/ko/kL9AodqDsnx9EWxyeMeHque25mrns/1MW6zNPkxK26q8RvMME5I47oyOXM91Ux+Z76cezX3vj+W/wBc1bx0ro4rb10VHZ0LZZqdyGq277UezkjKdAicODIArD05HPxzSa0ro9oJpIm5xsVz245HxGD410HSV2hj/wBQm/Y+zSqWzZXueWE2KtaG1YWNYHtFG6Vs2S3xaGaI8kcMO5wQR61z41F7VNNFplt1PkxgMw7Xbl6l+saz7IfPuPkp9LVWNdXzf3Gf8zHqAAp0cYOMce7X7JEkrhgGjvNeQJXnVPV43lwI8kIBvOR1KMDh6SSB/wDVOG01Ztok3Egjx6VDE95OSapmyGIYuG68oPDyjTGqptCZxlLAdAruzcOwQh5GpSu2ianRwKLiBd1S266DkCeTDsHUR3VRFHGnLtI975e9Prik0nMd9aOAkc+Hi6aLK2lE2OfhFWLXRSch4VySeddbLyHhXJJrNwPveXqtzF+7+dyd+qOzKwnsbeWWFjJJCrMeklGSRknAbA8KlvwRaN/yG/izf1UhItLTqAqzShQMAB3AA7AAeFev7buP8+b+JJ99MMEhN50AmjA7C6Q1e1NtbEubaMoXADZd2yBkjzicczVJ28/m9t8831K2diF28ltcGR3ciYAFmLYHRr2mtbbz+b23zzfUqqwFuIAJv/isPIMJIFJfbONFRXOkYop0DxsHypJGcRsw5EHmBTivtk2jpFIEBjPxo3cEeBJX1ilRsj99YPkyfYvXRFMxb3NkFHogwzGuZqFzTrzqY+jpwhbfjcb0b4xkA4II6mHDPeD14Ft2I6yMs72jHKSKZEHY6+cB3rx/Z76nNu8Q9yQN8IT4HcYnJ9qr6qXWzJyNK2uPjkeBjcH2E08HewEu/KSiN3MAFctvnnWfyZfphqN2F/n8v+mP2kdSW3zzrP5Mv0w1G7C/z+X/AEx+0joG/wCL+d6J3+QnlWG8/Jv8k/QazVhvPyb/ACT9BrMC0CuS15DuH0V9r4vIdw+ivteiWEVu6bObmc//ALpPtGpn7BLcf4t+v8Wvh5bH249VUTaBodrbSFwhGA0hkT0pIS4I8SR3g1i1W1wuNHuzW5XywAyuN5TjO6eBByMnr6zVeRpkipvVPY7JLbl0xc3KxoXkZURRksxAAHaSeVJnaDtZM4a3siViOQ8vEM46wvWqenmfR10vWHXC6vT/AIiUsoOQg8lB+yOBPpOTWTVnUm6vm/ExnczxlbKoPH4R9AyaRFhmx8Uh/pNkxDpOFgULETkAAkk4AHHj1AU49nmzAru3F6vlDBSE9XWGk9PYvV19gsep2zS3sMP+Vn/zGA8n5C/B7+J9PVVvpU+KzcLE2HD5dXIoooqgri+GudZfOPefproo1zrL5x7z9NbOyvf8vVYO2Pc8/ROHZn+YJ8t/rmrVVU2ae96fLf65petrrcpcSyQysFeRm3T5S4J4cDwHDHKq5wzp5pMvQ+qtDFtw8EeYcx6JsaX1Yt7kfjYlLfGHkt+8OPrpN6zaG9y3Lwht4Lgg9e6wyM+njip07VLvdxuw5+NuNnv8/HsqrXNzJPKWcl5HPeSTwAAHqAFaGDgmiJznTuWZj8RBMBuxxd6uGoulHjsr7BP4uPfX0MVYE9/BfVVHNN7U/VAxWUkcww9wDvj4qlSqr3jJPeaVmldFyW8rRSjDKfAjqYdoNHhpWPlky/miXiopGQx5u4/e/snPqfo2OGzi6MDy0V2PWzMAST288eFYdfrhUsJt443gFHpYsMD6T4UttB6/XNrGI13HQeaHBO76AQwOPQaxXmkLvSUnHLbilt1RuogAyT7MZPE8qqDBPE28edLu1eO0IzBu4wbIqlAGuhrH8lH8hfoFc9V0HoyTegiPbGh9ag0W1OTfNBsfm/y9Vz6/M99OPZr73x/Kf65pOPzPfTj2a+98fyn+uadtL9keP9pOyf3z4eoVppLbRPfCb9j7NadNJbaJ74TfsfZrVHZn7p8PUK/tf9kePoVPbIfPuPkp9LVCbR9HmO+dscJQHHq3T7VNTeyHz7j5KfS1WvXLVcXsOBgSpxRjy9Kn0H2ECnvmEOMJPI6fQJDMOZ8CA3mLP1KoGzXTqwXJSQ4SYBcnkHB8nPYDkjxFN+uetIaOkgcpKjIw6j9I6iPSK3bbWu7jUIlxIFHADOcDsGckCnYrBb928YUjCY/2du7kB0TA2paYRbcQAgySMCR2Ipzk9mTgDx7KVacx31MDQU8kEt3Jvbi4O8+SZGZgvDPEjjzqHXmKs4WNsTMjTdc/FVMZK6aTO4VfLwXRS8h4VySeddbLyHhXJJrIwPveXqvQ4v3fzuXQWpOqNnJo+1eS1gd2hUszRoSSRxJOOJqa/uPYfodt/CT7q56tdb7yNFSO5nVFGFUOQAByAHZWX+/N/wDpdx/EauuwshJOb7qDEMA7K6Q0boeG3BWCKOIMckIoUE4xk468UudvP5vbfPN9So/Y/rHc3F7Ik88siiAkK7FhnfQZ7+JqQ28/m9t8831KSyMsnAJTXPD4SQqTsk99YPkyfYvXQ+a5R0bpOW3kEsLmORc4YYyMgg8x2E1v6Q1yvZ1KS3MzKea726CPSFwD41anwxlfYKrwziNtUrZtj1tS5mSCFgyQZLMDkGRsDA7QoGM9rHsrBsX0QZdIdLjyYELE/rODGo9RY+FVXQGrNxeyBLeMt2tyVR2s3IfT2A10NqXqkmj7YRKd5yd6R8Y3n/2UDgB95oZnNhi3Y5rsTXSyZzyVK28aOLQ20w5I7I3o6QKR7Y8VQdnOsq2N8kknCNlMch54ViDveDKp7s10JpvQ8d1BJBKMpIuD2g8ww9IIBHdXN+tWqM9hKUmXySfIkA8lx6D1HtXmPbQ4Z7Xx7sruIa5r94F01BOrqGRgysMggggg8iCOYqua/wCtkdlaOSw6aRSsSZ4liMb2PirnJPox11z9o7WG5gBWGeaNT1K7KO/GcZ9Nad1dvIxeR2djzZmLE+JOajcFTrJ0XXYu20BqvEURYhVGWJCqO0ngB66b34Fx8Yf+eNYNlOzhxIt5dIVC8YY2GCW6pGHUB1Dnnj1DLfxQ4jEkOphXYIARbwoPWnUy30ggWdTvL5rqd1lzzAPIj0EEVTF2DwZ43M2OzdjB9f8A7U0KKptmewUCrTomONkKnaH2UWFuQeiMzDkZW3/5cBPZVvjjCgBQAAMAAYAHYOyvVFA57ndoomtDeQRRRRQokUUUVFEVBnUiy/R4/b99TlFG17m9k0gdG1/aAK1rDR0cCBIlCICSAO0nJrS0jqpazkmWFCx5sMqT4rgmpaioHuBzAm1DGwjKQKVW/BrZZ/Jv3dJJ99S2i9W7e34wxKp+NxLfvHJqToonTSOFOcfmgbBEw21oHkitHSmhIbld2aNXA5Z5juI4jwreopYJabCa5ocKIVWXZrZA56NiOwyPj6c+2p+y0XFCm5FGqJ1hRjPf2+NbVFMfNI/tOJS2Qxs1a0DyUF/cey/R4/b99TMECoqoowqgKo7ABgD1CslFC6Rzu0SUTY2M7IAUGdSLL9Hj9v31KWGj44UCRKEQZIA9JyfbWxRUdI9wpxJXGxMabaAPJFRV7qrazOZJYUd2xljnJwMDr7BUrRXGuc3VppE5jXCnC1oaM0DBbljDGsZbGcZ445fTW8TX2qvtG0h0Vi4HOQiPwJy38oI8aNjXSvAJ1KW9zYYy4DQKw3VlHKN2RFcdjKG+mtOHVm1Q5W3hB7dxfupQaN10u4BhJmKj4L4cfzcR4GpCbabeMMBo19KoM+0keytD9Pnbo12niVmDaeHdq5uvgCrVtS0uqWwgB8uRgSOxFOcnvIAHj2Ut9CWZluIox8KRR4ZGfZmsFzcvK5Z2Z3Y8SSSSf/OqmTs71NaE+6Z13XIxGh5qDzY9hI4AdQJ7au8ODgonX1VDix2IBA09Ffqq34L9G/oqfvSf1VaaK8+1zm8ivTFoPMKrfgv0b+ip+9J/VR+C/Rv6Kn70n9VWmii3r/5H5rm7b3BQuhtTbS0cyW8KxuV3SQXPkkg44k9YFbOmdX7e7ULcRLKFOVDZ4EjBIxy4VI0UOZ13eqLKKqlUjsp0b+jD+JN/XWa22Z6OjORaoT+sXf2MxFWeii3r/wCR+aHds7gsVtapGoWNVRRyVQFA7gOFZaKKWjRWC8sklQpKiuh5qwDA+BrPRUUVMu9kWjnORCyehJJAPVkgeFSOh9n9jasGit13xyZy0hB7QWJx4VYqKYZXkUSUAjaDdIooopaNFFFFRReXcAEkgADJJ4AAcyawWmkopc9FJHJjnuMrYzyzg8OVLLWS/wBNgXA6Jfc34wZxD+R8rj5+fM9GaqWoE+kE6b+zkVs7nSZEZx5255zD9blVkQW0mwkmWjVLoOiqNcXtydD3Pu7dS46OXKgoOGDucFJ44qM2HOTb3GST+NHM5+BS91wl18kefUBMyiqBtT0TclPdMFy0SQRHfRWkUsd4YPknHrpfW1tfPo+S+F7MEjfcKdLNvE7yrkHex8MeqjZCHNu0LpKNUugKM0ktU9ZJLJYr27nmminEkSx77uQyMvlHfbd6urjxrW1d0wLnTyTJvBJJmYAnq6Mjjg46q77OddeS5vRontRVc2h3jxaNneJ2R1VcMpII8tRwI9FR2yrSkk1hvzSNI/SuN52LHA3cDJ6qTkOTMmZuLKrpRSw2zadng9z+55pIt5ZN7ccrnG5jOOzJ9dTWvspOhHYk5MUJJzxyZIsmiERpp71zPz+CutFUTYyxOjjkk/j358epaktpeljb6OmZHZHbdRGUlW3mYciOIO6GPga4Y+PIoHcOZWmiqPsjmmksmlnklkLytumR3fyVAXgWJ4b296q1ttbEWMeCR/iF5cP+HJXd3x5LUz8OZMGiqts4uV/s22BYZ3DwJGfPaq5tK10nFwlhZErK+6HZThsufIRT8HhxLc+I5cagjJdlCheA20zKKTenNUb/AEZELuK8eRkI6UeXgZI44ZiJE3jxyBzz3Tmm9aPd2gJZh5LjdSQDPBxImcegggj0Gi3PIg2OS5vOdhMfNfaQd5If7BgOTn3c3Wf8qSm9qIf/AE20+YT6tckiyC760o1+Y0p7NeJIwwIYAg8wQCD4UntetI3TaZ9zQ3U0KyGJAFklVVLqBndVgOZzUx+DnSX/ADWb9+4/rru6AAJdVrme7ACtV5qDZSHPQhT+oWT2A49laa7MLMdUh/bP3VA/g50l/wA1m/fuP66Y9tGVRVY7xCgE9pAwTRmeRopshPzSvZonGywfIKP0XqvbW5zFCit8Y5ZvW2SPCpWqjr1o7SMpi/s+URgBuk8oLknd3eanPJqo2nItN2kLTTXWEUgHEiE5YhQANzjz9hoQwy6l2vx5pgyx6Nbp8E56M1SNl+kbieweW5kaQtI4UtjzFVV6gPhb1VDYhITdz5JP4gcyT8MUO60dryRZ+XxTmooqL1k0/HZ27zSsBgeSOtnx5KgdZJ++lAWaCYTSkEuFJwGUnsBBrJSM2Pzxi/eSWREYxsFBIXed2UkDPPlyp50yWPdupAx2YWivMkoUZYgAdZIArU008wt5DbgNMEPRg4wW6gckD1mklp7XLSN10ljKkbszbrJGgdt5SGwCrEcCOOOw12OIv6qPflT3inVhlWDDtBB+ivdc+6C1pv8AR3+EREiLPvbsqBTvPgAksQADgcTwq0bR57o6KtzeAJP7oO8FK4xuybvmsRyx10Zw5DgL5oBLYuk2qKrmzw50ba5/yv8Ac1R9qOsE8t7Ho+FzGjbitjI3nlIxvEcSgBHDrOewUtsZc/KjL6baasd4jHCupPYGBPqrNSq1k2SQW9o81vJKJ4UMhYsPL3RluQG6cAkY9tT2yjWeW7tXExLPC4TfPNlI3lz2sOIz18K66MZczTa4Hm6IV3zRSU2byE6blBJxifrPxxTroZI8hpdY7MLRRRXiWIMpU8iCDzHAjB5UtGlttU16RYnsrc78snkSFeO4p5pw5u3LHUCeuqjoC5udCXSPcxMI54xvDnlTg8OrpEPNfSR15pl6ubMbWzmMy70j7xMe/giMdWB1sPjHj3VHa+a8WQ3rR4TdvnBReAVuob3MSD9UEjlwq6x47DRY6qu5p7TjSidZ9T7O7gudIw3EjkoZcKU3QyoBukbu8vm8QeNbOwz83uPnR9SoK01hitLWS0msbm1juQwMp8pzvDGfKRA26OAGeA9J4sDZ1oG3trXetpjOkzb++cDkN3GPg4xgg8c5qSEtjLT5KNALrCNo9/GthcxtIgkaLghZQx4jkM5PI0uNF6QjGr1zEZEEhmyELLvEb8RyFzkjgfVTG1p2cW9/MJpnlVggTCFAMAk9anj5Rqnay7P9F2EYeea6JbO4itEWbHPA3MYHaSBxrkTmUG63drrw67UbonTzx6Mt0t7m1ikWSUyCYxZ3S3k4DKfTyrT1YSUadjFxumYTNv7uMb3RnlgAYxjlWtDbW24ZRoy9eD45mfGOROViAx4+NXTUmxsr2/e+iml6YEuYHCrukruZyCd9R2jrxnHKnOIaHGu9LGpCs2073qufkr9otLvUPZtFf2vTPNIjdIyYXcxwwesc+NOW/sUmieKQbyOpVh6CMGllb7PtJ2LuNH3KdE5zhsA+jeUoVzjhkc+wVXifTC0GimvbxXVqqbR9SY9HdD0cjydKHzv7vDd3cYx8qmTr37xP81D9pFVT0/qFpi93fdMkMm4CF8pVxvYz5qDsFXDaHCU0LKp5rHEp7xLEDTHOssF2bQgVm0WnsdlC6MZmIVRNISSQAAAuST1CqvrVpaTTd4lrZgmCM53zkA9TSt2KBwUczk9vCd2ZaGjutDyQSglHmcHBwRjcIIPaCAavGhtA29lFuQIsa82PWcfCZjxPjS3PDHuPVdDS5oHRLBb660BP0bgz2TnKdWM8TunkknavJufpEptY0ktxou3mQMEkmVhvKVODHJzBrJrBtMt5y1tDaPfA8CMeScdagAsQPjYHoqI1i1whvlS0vop7DdkDht3eAwGUbysFKrhuYB5dlMAcSHFuv50QkgAgFbmoOzWCSG1vDJMJMiTdBTdyrnA83OPJ7ainO5rPmXkZxjP60IEftIps6v6LS2tooYmLIiAKxIO8Dx3uHDiTnhVU2i7PmvCtxbMEuYwBxO6HAOV4/BcHkf8A2IBstvOY6GwiLKaKU7r1Iq6Oui/LoWHiRhfaRSP0bo67OjbiVJd21VwJI8+e3kYI8nqyvWKuN/obTWkFS3uVSOJSN5zuAMRyZt1iXI5gAAZx31P63aBjs9BSwR8lVck82YyKWY+kn1cB1UUZEYDbBJK44ZtUv7z3gt/9e32UlODUP3ttPmE+rSfvPeC3/wBe32UlMWy92f2Lae4N3pujj87cxubp3vO4dldmFtr4lcjNHyUTtL1QuPdUd/ZqXdN3eUDLBozlGA+EMYBA48PTw9LtO0hjjoqQnr/LD2dEceuovT2sem7OMSXBiVC26CFgbiQTyHHkDWzozSunriJJojEY3GVJEAyOXI8RyqZeEZqPmpeulrc/Cdf/APKpf+t//KmRbSFkViN0lQSOwkZIpMxa76Ya7NoHj6cMV3d2HGQu8fK5cquOq50x7pX3aI+gw29u9DnO6d3zePPFLljAHQeaNj/FXgmk3r/rG2lLqOxs/LRX4sOTuOBbP+Wgzx6+J7Kumvmgb67McVtMsdu4ImzwPoyR5TAgkbowOHHnw39UNSINHoRH5cjDy5W5n0D4q+geOaCMtYM3MrrgXadFv6H0OtrapAnKOPGe04yzeJJPjSr2Hfnc/wAwPtBTkm809x+ik3sO/O5/mB9oKKM2x5K47tNTb0hpFYww6SJJN0lRIwUZwd0kZB3c9lLG11Ra9lE+lb2I45QxypwHxcg4Rfk5J7atmtuziG/mE0skilUCYXcxgFmzxB4+VSvbR+hQSDc3nA4/Jjq/ZooQK4Tr4LkhN6/dX/WTUfRtzGFikgt5EXCMjR4wOQcZ8oenn6aiNS7i/troQTXEL2qgku8iSLujgBG28GDE/BPADPDllb6IitDORcySJBht1kUMxORuZGDzGc1eNW9RNGXzOtvcXJZACwZFTgTgEZTjxFOc3I2nGx4IA7MbA+qcMFysgyjKwzjKkMM+FJTZ5epYaTmjvT0blWj334APvhsknkHAzvd3bTX1U1XSwgMMbMyly+WxnJAHUBw8mo3X230esSzaQiDDeCBlDb4JBIGUIbHA9dVY3AEt5g/NNcCaPcl/tY0nFe3VvFaETSKChKeVlnI3UBHPGCeHLNT+2OIro62VjlllUE9pETgn11h0JrjoO0O9bo6NjG8Y5XbHZvMSRXnWzXbRekIlikluFCPvgpEc5wV6weHGniwWgNNBLNUdRZWXZ7qTIY7W692TbmA/Q+Vu4yRu+fjHhW9tC1LS8dZ4J447mMAHecKG3TleI4q4PI/cKtmqywizgFsWMPRjcLZyR2nIHHOc8KrN9ses5ZXkZ7jekdnOHjxl2LHH4vlk0oScZJNeSPJw0Aq/pFtMXcPuaU2scbcHk6SIFx+tuuxx8lRmrtqRq/DYwCGORZJGO+7Ar5TYA4DOQoAwKU+rmoXTaQeCaO4SBWlAfdK5CMQnlFN05A7ONTElimidIE21ndzmNcB94lTvoN7gsHVnHndVNe0EZAfjp/1A01xFa+zX37l7p/tBTtpG7K5i+mGYjdLJMxHYSynHhTypWJ7fkjh7KKKKKrJy8Tg7p3fOwcd+OHtpJ7JZI49IyC5ws+6ypv8AD8ZvfjBx5ORn2076qGuGz60ut6Z1ZJQOLxkKW7N4EEE+nGafE8AFp6pb2k0R0WXaXPCujpxPjylxGDjJk+Bu+kHj3Z6qgNh8cgtZi2ejM3kd4UByP5R4VpavbNbaeTM0lxKF5K0gx3ZChsdxFM+zs0iRY41VEUYVVGABXXODGZBquAFzsxWekntWXGlomnBMG7H4xhz0oHp5+sU7KjNPauQXkfR3CBgOKnkyntUjiD9PXQRPDHWUT25hS27e5jMQdGTot3IYEbu7jhg8sYpL6p7r6fLWf5HpJG4Dyei3SG7lLHh3rUjNs2gWboRNciMnzd9MdvLcxTG1b1Tt7FCtumC3nOTvM3Zk9noGBTbbGDRu0FF5F9FM0UUVVTkVU9qfvVcdyfbR1bK0tM6HjuoWhmBMb4zglTwYMOPeoomGnAlccLBCqGxf3uPz7/QtTe0GORtG3IizvdH1c93IL/yZqR0FoKGzhEMC7qAk8SSSTzJJ5mpCic+35ghDeGkrth88PQzKN0XBfJ7THujdx2gNvZx2isu26eH3PEp3TcdJlOW8Ewd8nsU+T447K2NbNmlpkzxdJA5OcRMFGTzIBU7vhivOqmzS0J6aXpZ2B5SsGXgeGQFG9y5HIqxmZm3lnwSqdWRWDZvHIujLYS5zuEjPPcLMY/5MY9GKs1fAK+1VcbJKeBQpFVTal713Hcv2i1a60dM6HjuoWhlyUfGcHB4EMOPeKjDTgVHCwQkfee8Fv/r2+ykpwah+9tp8wn1aw3Gz60e1jtSjCGN+kADEEuQwJJ5nzz7Oyp2yskhjSOMbqIoVR2KBgCnSyhwod9pbGFptULbd+ZRfPj6j1P7N/eu1+b/7mqQ1i1ahvYxHOGKq28N1ivHBHV6Ca3NHaPSCJIol3Y0G6o4nAHfzoC8bsNRBpzWlBo3/APJn+fk+yNOioG21KtUu2vAjGdiTksxALDBIHLlw8anqkrw+q7lGNLbtFFFFKRrxN5p7j9FJrYd+dz/MD7QU52XIxUHq5qXbWJc26EM4AJZixwOIAzyGeNOY8NY4d6BzSXAqdqPOr9t+jwfwo/uqQopV0jURfaAthE5FvB5jf8OP4p9FLDYX+c3HzK/XNOOWMMpU8iCD3EYqF1b1LtrEubdCC4AYsxY4HIceQzTWyUxzT1Sy23AhTtYbmzSQbsiK65zhlDDPbg9fGs1FJTFH/wB3rb9Hg/hR/dS820aMiitoDHFGhM+CURVyOjc44DlTTqI1j1XgvkVLgMVRt8brFeO6V6vQTTY35XAlA9tigtPZ372WvzQ+k1Y619H2CQRJFEu6iKFUcTgDv599bFA42SUQFCkoNTdapf7WnW4umEKtOAJJcIMS4UDeOOA5UzP7zWn6Tb/xYv6qg7/ZXYTSPI0bhnYs267AbxOSQOrJ4+NYPwPaP+JJ/EanvdG43qEtoe1b2r+h9GxXDSWrQtPIGzibpGwTvNgbxxx54FWiqzoLZ3aWcwmhVw4BUZcsMNwPA1ZqS8gnQ34o2igv/9k="/>
          <p:cNvSpPr>
            <a:spLocks noChangeAspect="1" noChangeArrowheads="1"/>
          </p:cNvSpPr>
          <p:nvPr userDrawn="1"/>
        </p:nvSpPr>
        <p:spPr bwMode="auto">
          <a:xfrm>
            <a:off x="76200" y="-146050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30" name="AutoShape 6" descr="data:image/jpeg;base64,/9j/4AAQSkZJRgABAQAAAQABAAD/2wCEAAkGBhQSERUUEhQUFRQVFR0XGBgYGBQVHRoXGRYYFRYYHB4dHCceGRklGRYZHy8gIycpLCwsGR4xNTAqNSYrLCkBCQoKDgwOGg8PGi0lHyU0MCw0Ly8wLCosNDIsKiosNCwsLywqLCwsLCwsLDQsLCwsLCwsLCwsLCwsLCwsLCwpLP/AABEIAIwBaQMBIgACEQEDEQH/xAAcAAACAgMBAQAAAAAAAAAAAAAABwUGAwQIAgH/xABQEAACAQMABgUFCgsGBQQDAAABAgMABBEFBgcSITETQVFxgSIyYZGhFDVCUnJzsbKz0RcjMzRUYoKSk6LSFRYkU3TBQ1WjwvAl4eLxNmPT/8QAGgEAAgMBAQAAAAAAAAAAAAAAAgMABAUBBv/EADQRAAEEAAMFBQcEAwEAAAAAAAEAAgMRBBIhBRMiMUEyUXGBwRRCYZGhsfAVM1LRNOHxI//aAAwDAQACEQMRAD8AvO0PXW50c0bpDFJBJ5OSXBDjjunHDBXiO49lRugdt1vKQtzG0BPwgekTxwAy+o+FT+0/Rom0ZcDGTGolX0FDvH+XeHjXONaOHijlZqNVRmlfG/Q6LrW3uFkUOjKysMqykEEHkQRzFZKROx/W54LpbV2JhnOFB5LLjKkdm9jdI6yRT2qpNEYnUrMUgkbaKKKKSmorQ03plLWFpZM4XkBzJPAAemt+l9tbv8Rwwj4TFz3KN0e1j6qfh4t7IGFV8VLuYnPC1W2vNnhbrj0yH+mva7Xj123qk/8AjS6r1HEWOFBJ7ACfor0HsOH/AI/U/wBrzI2hif5fQf0mI217stvXJ/8AGsD7XZOq3Qd7sf8AaqZFoSdvNgmbujc/QK34NSr1+VvIPlYT6xFAcLhW86+f+0wYvGO5E/L/AEpqXaxcnzY4V8Hb/uFR8+0a9b/ihfkog+kE1tWmy67bzzFH3sWP8oNWHR+yWJcGaZ39CgIPbk/RSi/BR9Afqmtjx8vUjzpUf+8N7MwUTTuzHgqs2T3BaZmour81ujPcSO0kmPILFwgGTxyT5RzxxU1ovQUFsMQxqnaRxJ72PE+ut+qGIxYkGRjaC08LgjE7PI6z9EUUUVnrSRRRRUURRRRUURRRRUURRRRUURRRRUURRRRUURRRRUURRRRUURRRRUURRRRUURRRRUURRRRUURRRRUURRRRUUUZrMmbO5B5GCQf9Nq5ZrqbWZ92zuSeqCQ/9Nq5ZrTwPIrPxnMKR1ckK3duw5ieMjv6Ra6ormLUe06XSNqnP8ehPcp329imunaDHHiCPCciiiiis9XUUltoWlOmvnx5sWIx+z538xI8KbOn9Ki2t5Jj8BeA7WPBR+8RSDeQsSScknJPaTxJrX2ZHxGQ+Cw9ry01sY8V8pobKtF7kElw3DpDugn4icz3bxP7tLO1tmkdUQZZ2CgeknApsa3XC2OjBCh4sohXq5j8Y3qz4sKuY5xcGxN5uP0VLZ7Q0umdyaPqpmfW+zTncxeDBvq5qNuNpdkvJ3f5KN/3YpT2miZpfycUj/JViPXjFWLRuzK7k4uEhH6xBPqXPtIqscFh4+2/7K03H4qX9tn0Kss21qAeZDK3eUX/c1dbOffjR90rvKG3TzGQDg+kcqregdndvbkO2ZpBxBcDAPaF5evNWqs/EGHlEPNamGE9EzEeARRRRVVW0UUUVFEUUUVFEUUUVFEUUUVFEUUUVFEUUUVFEUUUVFEUUUVFEUUUVFEUUUVFEUUUVFEUUUVFEUUUVFEUUUVFEUUUVFFWdpV30ei7k9se4P22Cf71zZTz24aQ3LGOIHjLMP3UUsf5tykZWvgm1HazMUbfSYOxTRnSaQMpHCGIn9p/IHsLU+KXexLQ/RWTTEeVPJkfITKL/ADb/AK6YlUcU/NIfhormHbljCKKKjdYNNLawPK/UMKPjOfNX1+zNVwCTQTiaFlUTarpzedLZTwTy5PlEeQvgDnxFL0itm6umkdnc5Z2LE9pJya96P0c88qRRjLOcD/cn0AcT3V6KComBq81imGZ5crhss0FvytcsPJj8lPS5HE+Cn+YdlM+SBWILKpI5EgHHd2Vq6G0UltAkKckGM9p5sx9JOTSdk12vcn/EPzPxfurPyPxsjnNNUtDeMwETWOF39078V9qu6haQkms1eVi7lnGT2BiBWlrrr0LQ9FEA0xGTnkgPLI6yeyqYgeZDG3Uq8cSxsQldoCrfRSIu9bLuU5a4l49SsUHqXArzba03cZ8m4l7ixYeps1f/AEt9doLO/V477JpPmiobVG/lmtI5J8F3BPAbvDJCkjtIGeFVHXXXu5huHgiCxhceVjeZgVBzx4Dn2HvqlHhnySGMcwr8mKZHGJXXRTHopCzay3TnLXEx7nYfQRXq11quozlbiXxYuPU2RV39LfXaCz/1eO+yU+KKpepOvvupuhnAWbHksOAfHE8Opscew8eXKrjLyOOHA/RWdLE6J2Vy1IZmTMzs5L3RSOOu17+kP/L91WnTG0pkhiSDDSmJTJIcEKxUZAHItnn1D09Vx+zpWkAUbVFm1IXAk2KTIopCT6y3TnLXE2fQ7L7AQKldB7QbmBhvuZo+tXOTj9VuYPfkUbtmSAWCClt2tEXUQQE5qK1tHaQSeJZYzlHGR9x9IPDwo0jpBII2klbdRRkn6AO0k8AKzcpvL1WtmFZr0WzRSh09tJuJmIhPQx9WMb5HaW6u4e2oAaxXIOfdE2fnH++tJmzJCLJAWU/a0TTTQSn7RSs0DtKkCPHcHeO425JjiH3TuhscwT1+v0QH99r39Ik5fq/dQt2bKSQaRO2rCACATaeVFY4s7q5OTgca5vO0fSP6XL/L91VIoDLdHkr8kwjq+q6Uormr8I+kf0uX+X7qPwj6R/S5f5fup/sL+8JPtbe4rpWildsd1mubqS4FxM0gREK72OBJbPIeipXazrTcWUMLWzhGeQqx3VbgFzw3gQONIMLhJu+qeJQWZ+ivmaM1zTLtF0ixybuUd26v0CiHaNpFTkXcp+VusPURin+xP7wke1t7l0tRSX1b23yqwW9RZE5GSMbrj0lfNbw3acFhfxzxrLEweNxlWHIj/wA6qrSQuj7SsRytfyWxRS02w603Nm1sLaUx76yb2ApzumPd5g/GPrrR2S643d3dyR3EzSIICwBCDyt9BngB1E0Yw7jHvOiEzAPyJs0UViuWIRiOYUn2VXTllorm5dp+ksD/ABT8vix/019/CfpL9Kf92P8Apq97E/vCqe1s7irHt00lvXUMIPCOIsflSN9yD10ubO1aWRI0GWdgij9ZiFHtNTm0PSHTaSuW6hIUHdGBH/21K7H9E9NpJGIysKNL4+YvtbPhV1n/AJQ33BVHf+ktfFPfROjlggjhTzY0VB+yMZ8edbdFFYhNrW5Ly7gAkkAAZJPDA6zSU151u92T4Q/iI+CfrHrfx6vR3mt/aZtEEha0tmyg4SyA+cR8BT1r2nr5cs5X0ctaWGgy8blSmlvhCkVam9s+1T9zR9NKPx0g5H4Cc8fKPM+A7ahNnWop8m6uVx1xRn2Ow+gePZTLoMTPfA1FDDXEV8Nc6y+ce8/TXRRrnWXzj3n6atbK9/y9VmbY9zz9E4dmn5gny3+uaV2s0zPeTlufSsPAMQPYBTR2afmCfLf65qB1/wBRnaRrm3Xe3uMiDmD1so6wesc88evhMPK1mKeHdb+67iYXyYSMt6AfZZ9lUEBic4Qzh+OcFgmBu4z1Zzy66uV/oOCcYliR89ZUZ8COI8DSEjlZGypZWU8wSpB+kVbtBbTLiIgTfjk684Dgehuvx9dHicHI55kjP58EvCY+JrBFI3+vNNe1tljRUQYVFCqOwAYHsFRukNVbeeYTTR77BQoBPk4BJBI6zxPOt3Rmko7iJZYjvIw4f7g9hB4VRdb9pDI7Q2mMqcNKcNx6wg5cO057uusyGKV7yGaHqtbESwxxhz9R06/JX2K1jjGFREHoCqKpe0XRFs1u0qdGs0ZHmlQWBIBUgc+efCl6Zrm7fGZpmPV5b+zqFbF1qddxxtK8BVFGSSYxgd29nr7K04sHunhzpNfz4rKlx2/jLWxad/d8eSjbK7MUiSLzRgw/ZOa6ERgyg9RAPrrnQ10NY/ko/kL9AodqDsnx9EWxyeMeHque25mrns/1MW6zNPkxK26q8RvMME5I47oyOXM91Ux+Z76cezX3vj+W/wBc1bx0ro4rb10VHZ0LZZqdyGq277UezkjKdAicODIArD05HPxzSa0ro9oJpIm5xsVz245HxGD410HSV2hj/wBQm/Y+zSqWzZXueWE2KtaG1YWNYHtFG6Vs2S3xaGaI8kcMO5wQR61z41F7VNNFplt1PkxgMw7Xbl6l+saz7IfPuPkp9LVWNdXzf3Gf8zHqAAp0cYOMce7X7JEkrhgGjvNeQJXnVPV43lwI8kIBvOR1KMDh6SSB/wDVOG01Ztok3Egjx6VDE95OSapmyGIYuG68oPDyjTGqptCZxlLAdAruzcOwQh5GpSu2ianRwKLiBd1S266DkCeTDsHUR3VRFHGnLtI975e9Prik0nMd9aOAkc+Hi6aLK2lE2OfhFWLXRSch4VySeddbLyHhXJJrNwPveXqtzF+7+dyd+qOzKwnsbeWWFjJJCrMeklGSRknAbA8KlvwRaN/yG/izf1UhItLTqAqzShQMAB3AA7AAeFev7buP8+b+JJ99MMEhN50AmjA7C6Q1e1NtbEubaMoXADZd2yBkjzicczVJ28/m9t8831K2diF28ltcGR3ciYAFmLYHRr2mtbbz+b23zzfUqqwFuIAJv/isPIMJIFJfbONFRXOkYop0DxsHypJGcRsw5EHmBTivtk2jpFIEBjPxo3cEeBJX1ilRsj99YPkyfYvXRFMxb3NkFHogwzGuZqFzTrzqY+jpwhbfjcb0b4xkA4II6mHDPeD14Ft2I6yMs72jHKSKZEHY6+cB3rx/Z76nNu8Q9yQN8IT4HcYnJ9qr6qXWzJyNK2uPjkeBjcH2E08HewEu/KSiN3MAFctvnnWfyZfphqN2F/n8v+mP2kdSW3zzrP5Mv0w1G7C/z+X/AEx+0joG/wCL+d6J3+QnlWG8/Jv8k/QazVhvPyb/ACT9BrMC0CuS15DuH0V9r4vIdw+ivteiWEVu6bObmc//ALpPtGpn7BLcf4t+v8Wvh5bH249VUTaBodrbSFwhGA0hkT0pIS4I8SR3g1i1W1wuNHuzW5XywAyuN5TjO6eBByMnr6zVeRpkipvVPY7JLbl0xc3KxoXkZURRksxAAHaSeVJnaDtZM4a3siViOQ8vEM46wvWqenmfR10vWHXC6vT/AIiUsoOQg8lB+yOBPpOTWTVnUm6vm/ExnczxlbKoPH4R9AyaRFhmx8Uh/pNkxDpOFgULETkAAkk4AHHj1AU49nmzAru3F6vlDBSE9XWGk9PYvV19gsep2zS3sMP+Vn/zGA8n5C/B7+J9PVVvpU+KzcLE2HD5dXIoooqgri+GudZfOPefproo1zrL5x7z9NbOyvf8vVYO2Pc8/ROHZn+YJ8t/rmrVVU2ae96fLf65petrrcpcSyQysFeRm3T5S4J4cDwHDHKq5wzp5pMvQ+qtDFtw8EeYcx6JsaX1Yt7kfjYlLfGHkt+8OPrpN6zaG9y3Lwht4Lgg9e6wyM+njip07VLvdxuw5+NuNnv8/HsqrXNzJPKWcl5HPeSTwAAHqAFaGDgmiJznTuWZj8RBMBuxxd6uGoulHjsr7BP4uPfX0MVYE9/BfVVHNN7U/VAxWUkcww9wDvj4qlSqr3jJPeaVmldFyW8rRSjDKfAjqYdoNHhpWPlky/miXiopGQx5u4/e/snPqfo2OGzi6MDy0V2PWzMAST288eFYdfrhUsJt443gFHpYsMD6T4UttB6/XNrGI13HQeaHBO76AQwOPQaxXmkLvSUnHLbilt1RuogAyT7MZPE8qqDBPE28edLu1eO0IzBu4wbIqlAGuhrH8lH8hfoFc9V0HoyTegiPbGh9ag0W1OTfNBsfm/y9Vz6/M99OPZr73x/Kf65pOPzPfTj2a+98fyn+uadtL9keP9pOyf3z4eoVppLbRPfCb9j7NadNJbaJ74TfsfZrVHZn7p8PUK/tf9kePoVPbIfPuPkp9LVCbR9HmO+dscJQHHq3T7VNTeyHz7j5KfS1WvXLVcXsOBgSpxRjy9Kn0H2ECnvmEOMJPI6fQJDMOZ8CA3mLP1KoGzXTqwXJSQ4SYBcnkHB8nPYDkjxFN+uetIaOkgcpKjIw6j9I6iPSK3bbWu7jUIlxIFHADOcDsGckCnYrBb928YUjCY/2du7kB0TA2paYRbcQAgySMCR2Ipzk9mTgDx7KVacx31MDQU8kEt3Jvbi4O8+SZGZgvDPEjjzqHXmKs4WNsTMjTdc/FVMZK6aTO4VfLwXRS8h4VySeddbLyHhXJJrIwPveXqvQ4v3fzuXQWpOqNnJo+1eS1gd2hUszRoSSRxJOOJqa/uPYfodt/CT7q56tdb7yNFSO5nVFGFUOQAByAHZWX+/N/wDpdx/EauuwshJOb7qDEMA7K6Q0boeG3BWCKOIMckIoUE4xk468UudvP5vbfPN9So/Y/rHc3F7Ik88siiAkK7FhnfQZ7+JqQ28/m9t8831KSyMsnAJTXPD4SQqTsk99YPkyfYvXQ+a5R0bpOW3kEsLmORc4YYyMgg8x2E1v6Q1yvZ1KS3MzKea726CPSFwD41anwxlfYKrwziNtUrZtj1tS5mSCFgyQZLMDkGRsDA7QoGM9rHsrBsX0QZdIdLjyYELE/rODGo9RY+FVXQGrNxeyBLeMt2tyVR2s3IfT2A10NqXqkmj7YRKd5yd6R8Y3n/2UDgB95oZnNhi3Y5rsTXSyZzyVK28aOLQ20w5I7I3o6QKR7Y8VQdnOsq2N8kknCNlMch54ViDveDKp7s10JpvQ8d1BJBKMpIuD2g8ww9IIBHdXN+tWqM9hKUmXySfIkA8lx6D1HtXmPbQ4Z7Xx7sruIa5r94F01BOrqGRgysMggggg8iCOYqua/wCtkdlaOSw6aRSsSZ4liMb2PirnJPox11z9o7WG5gBWGeaNT1K7KO/GcZ9Nad1dvIxeR2djzZmLE+JOajcFTrJ0XXYu20BqvEURYhVGWJCqO0ngB66b34Fx8Yf+eNYNlOzhxIt5dIVC8YY2GCW6pGHUB1Dnnj1DLfxQ4jEkOphXYIARbwoPWnUy30ggWdTvL5rqd1lzzAPIj0EEVTF2DwZ43M2OzdjB9f8A7U0KKptmewUCrTomONkKnaH2UWFuQeiMzDkZW3/5cBPZVvjjCgBQAAMAAYAHYOyvVFA57ndoomtDeQRRRRQokUUUVFEVBnUiy/R4/b99TlFG17m9k0gdG1/aAK1rDR0cCBIlCICSAO0nJrS0jqpazkmWFCx5sMqT4rgmpaioHuBzAm1DGwjKQKVW/BrZZ/Jv3dJJ99S2i9W7e34wxKp+NxLfvHJqToonTSOFOcfmgbBEw21oHkitHSmhIbld2aNXA5Z5juI4jwreopYJabCa5ocKIVWXZrZA56NiOwyPj6c+2p+y0XFCm5FGqJ1hRjPf2+NbVFMfNI/tOJS2Qxs1a0DyUF/cey/R4/b99TMECoqoowqgKo7ABgD1CslFC6Rzu0SUTY2M7IAUGdSLL9Hj9v31KWGj44UCRKEQZIA9JyfbWxRUdI9wpxJXGxMabaAPJFRV7qrazOZJYUd2xljnJwMDr7BUrRXGuc3VppE5jXCnC1oaM0DBbljDGsZbGcZ445fTW8TX2qvtG0h0Vi4HOQiPwJy38oI8aNjXSvAJ1KW9zYYy4DQKw3VlHKN2RFcdjKG+mtOHVm1Q5W3hB7dxfupQaN10u4BhJmKj4L4cfzcR4GpCbabeMMBo19KoM+0keytD9Pnbo12niVmDaeHdq5uvgCrVtS0uqWwgB8uRgSOxFOcnvIAHj2Ut9CWZluIox8KRR4ZGfZmsFzcvK5Z2Z3Y8SSSSf/OqmTs71NaE+6Z13XIxGh5qDzY9hI4AdQJ7au8ODgonX1VDix2IBA09Ffqq34L9G/oqfvSf1VaaK8+1zm8ivTFoPMKrfgv0b+ip+9J/VR+C/Rv6Kn70n9VWmii3r/5H5rm7b3BQuhtTbS0cyW8KxuV3SQXPkkg44k9YFbOmdX7e7ULcRLKFOVDZ4EjBIxy4VI0UOZ13eqLKKqlUjsp0b+jD+JN/XWa22Z6OjORaoT+sXf2MxFWeii3r/wCR+aHds7gsVtapGoWNVRRyVQFA7gOFZaKKWjRWC8sklQpKiuh5qwDA+BrPRUUVMu9kWjnORCyehJJAPVkgeFSOh9n9jasGit13xyZy0hB7QWJx4VYqKYZXkUSUAjaDdIooopaNFFFFRReXcAEkgADJJ4AAcyawWmkopc9FJHJjnuMrYzyzg8OVLLWS/wBNgXA6Jfc34wZxD+R8rj5+fM9GaqWoE+kE6b+zkVs7nSZEZx5255zD9blVkQW0mwkmWjVLoOiqNcXtydD3Pu7dS46OXKgoOGDucFJ44qM2HOTb3GST+NHM5+BS91wl18kefUBMyiqBtT0TclPdMFy0SQRHfRWkUsd4YPknHrpfW1tfPo+S+F7MEjfcKdLNvE7yrkHex8MeqjZCHNu0LpKNUugKM0ktU9ZJLJYr27nmminEkSx77uQyMvlHfbd6urjxrW1d0wLnTyTJvBJJmYAnq6Mjjg46q77OddeS5vRontRVc2h3jxaNneJ2R1VcMpII8tRwI9FR2yrSkk1hvzSNI/SuN52LHA3cDJ6qTkOTMmZuLKrpRSw2zadng9z+55pIt5ZN7ccrnG5jOOzJ9dTWvspOhHYk5MUJJzxyZIsmiERpp71zPz+CutFUTYyxOjjkk/j358epaktpeljb6OmZHZHbdRGUlW3mYciOIO6GPga4Y+PIoHcOZWmiqPsjmmksmlnklkLytumR3fyVAXgWJ4b296q1ttbEWMeCR/iF5cP+HJXd3x5LUz8OZMGiqts4uV/s22BYZ3DwJGfPaq5tK10nFwlhZErK+6HZThsufIRT8HhxLc+I5cagjJdlCheA20zKKTenNUb/AEZELuK8eRkI6UeXgZI44ZiJE3jxyBzz3Tmm9aPd2gJZh5LjdSQDPBxImcegggj0Gi3PIg2OS5vOdhMfNfaQd5If7BgOTn3c3Wf8qSm9qIf/AE20+YT6tckiyC760o1+Y0p7NeJIwwIYAg8wQCD4UntetI3TaZ9zQ3U0KyGJAFklVVLqBndVgOZzUx+DnSX/ADWb9+4/rru6AAJdVrme7ACtV5qDZSHPQhT+oWT2A49laa7MLMdUh/bP3VA/g50l/wA1m/fuP66Y9tGVRVY7xCgE9pAwTRmeRopshPzSvZonGywfIKP0XqvbW5zFCit8Y5ZvW2SPCpWqjr1o7SMpi/s+URgBuk8oLknd3eanPJqo2nItN2kLTTXWEUgHEiE5YhQANzjz9hoQwy6l2vx5pgyx6Nbp8E56M1SNl+kbieweW5kaQtI4UtjzFVV6gPhb1VDYhITdz5JP4gcyT8MUO60dryRZ+XxTmooqL1k0/HZ27zSsBgeSOtnx5KgdZJ++lAWaCYTSkEuFJwGUnsBBrJSM2Pzxi/eSWREYxsFBIXed2UkDPPlyp50yWPdupAx2YWivMkoUZYgAdZIArU008wt5DbgNMEPRg4wW6gckD1mklp7XLSN10ljKkbszbrJGgdt5SGwCrEcCOOOw12OIv6qPflT3inVhlWDDtBB+ivdc+6C1pv8AR3+EREiLPvbsqBTvPgAksQADgcTwq0bR57o6KtzeAJP7oO8FK4xuybvmsRyx10Zw5DgL5oBLYuk2qKrmzw50ba5/yv8Ac1R9qOsE8t7Ho+FzGjbitjI3nlIxvEcSgBHDrOewUtsZc/KjL6baasd4jHCupPYGBPqrNSq1k2SQW9o81vJKJ4UMhYsPL3RluQG6cAkY9tT2yjWeW7tXExLPC4TfPNlI3lz2sOIz18K66MZczTa4Hm6IV3zRSU2byE6blBJxifrPxxTroZI8hpdY7MLRRRXiWIMpU8iCDzHAjB5UtGlttU16RYnsrc78snkSFeO4p5pw5u3LHUCeuqjoC5udCXSPcxMI54xvDnlTg8OrpEPNfSR15pl6ubMbWzmMy70j7xMe/giMdWB1sPjHj3VHa+a8WQ3rR4TdvnBReAVuob3MSD9UEjlwq6x47DRY6qu5p7TjSidZ9T7O7gudIw3EjkoZcKU3QyoBukbu8vm8QeNbOwz83uPnR9SoK01hitLWS0msbm1juQwMp8pzvDGfKRA26OAGeA9J4sDZ1oG3trXetpjOkzb++cDkN3GPg4xgg8c5qSEtjLT5KNALrCNo9/GthcxtIgkaLghZQx4jkM5PI0uNF6QjGr1zEZEEhmyELLvEb8RyFzkjgfVTG1p2cW9/MJpnlVggTCFAMAk9anj5Rqnay7P9F2EYeea6JbO4itEWbHPA3MYHaSBxrkTmUG63drrw67UbonTzx6Mt0t7m1ikWSUyCYxZ3S3k4DKfTyrT1YSUadjFxumYTNv7uMb3RnlgAYxjlWtDbW24ZRoy9eD45mfGOROViAx4+NXTUmxsr2/e+iml6YEuYHCrukruZyCd9R2jrxnHKnOIaHGu9LGpCs2073qufkr9otLvUPZtFf2vTPNIjdIyYXcxwwesc+NOW/sUmieKQbyOpVh6CMGllb7PtJ2LuNH3KdE5zhsA+jeUoVzjhkc+wVXifTC0GimvbxXVqqbR9SY9HdD0cjydKHzv7vDd3cYx8qmTr37xP81D9pFVT0/qFpi93fdMkMm4CF8pVxvYz5qDsFXDaHCU0LKp5rHEp7xLEDTHOssF2bQgVm0WnsdlC6MZmIVRNISSQAAAuST1CqvrVpaTTd4lrZgmCM53zkA9TSt2KBwUczk9vCd2ZaGjutDyQSglHmcHBwRjcIIPaCAavGhtA29lFuQIsa82PWcfCZjxPjS3PDHuPVdDS5oHRLBb660BP0bgz2TnKdWM8TunkknavJufpEptY0ktxou3mQMEkmVhvKVODHJzBrJrBtMt5y1tDaPfA8CMeScdagAsQPjYHoqI1i1whvlS0vop7DdkDht3eAwGUbysFKrhuYB5dlMAcSHFuv50QkgAgFbmoOzWCSG1vDJMJMiTdBTdyrnA83OPJ7ainO5rPmXkZxjP60IEftIps6v6LS2tooYmLIiAKxIO8Dx3uHDiTnhVU2i7PmvCtxbMEuYwBxO6HAOV4/BcHkf8A2IBstvOY6GwiLKaKU7r1Iq6Oui/LoWHiRhfaRSP0bo67OjbiVJd21VwJI8+e3kYI8nqyvWKuN/obTWkFS3uVSOJSN5zuAMRyZt1iXI5gAAZx31P63aBjs9BSwR8lVck82YyKWY+kn1cB1UUZEYDbBJK44ZtUv7z3gt/9e32UlODUP3ttPmE+rSfvPeC3/wBe32UlMWy92f2Lae4N3pujj87cxubp3vO4dldmFtr4lcjNHyUTtL1QuPdUd/ZqXdN3eUDLBozlGA+EMYBA48PTw9LtO0hjjoqQnr/LD2dEceuovT2sem7OMSXBiVC26CFgbiQTyHHkDWzozSunriJJojEY3GVJEAyOXI8RyqZeEZqPmpeulrc/Cdf/APKpf+t//KmRbSFkViN0lQSOwkZIpMxa76Ya7NoHj6cMV3d2HGQu8fK5cquOq50x7pX3aI+gw29u9DnO6d3zePPFLljAHQeaNj/FXgmk3r/rG2lLqOxs/LRX4sOTuOBbP+Wgzx6+J7Kumvmgb67McVtMsdu4ImzwPoyR5TAgkbowOHHnw39UNSINHoRH5cjDy5W5n0D4q+geOaCMtYM3MrrgXadFv6H0OtrapAnKOPGe04yzeJJPjSr2Hfnc/wAwPtBTkm809x+ik3sO/O5/mB9oKKM2x5K47tNTb0hpFYww6SJJN0lRIwUZwd0kZB3c9lLG11Ra9lE+lb2I45QxypwHxcg4Rfk5J7atmtuziG/mE0skilUCYXcxgFmzxB4+VSvbR+hQSDc3nA4/Jjq/ZooQK4Tr4LkhN6/dX/WTUfRtzGFikgt5EXCMjR4wOQcZ8oenn6aiNS7i/troQTXEL2qgku8iSLujgBG28GDE/BPADPDllb6IitDORcySJBht1kUMxORuZGDzGc1eNW9RNGXzOtvcXJZACwZFTgTgEZTjxFOc3I2nGx4IA7MbA+qcMFysgyjKwzjKkMM+FJTZ5epYaTmjvT0blWj334APvhsknkHAzvd3bTX1U1XSwgMMbMyly+WxnJAHUBw8mo3X230esSzaQiDDeCBlDb4JBIGUIbHA9dVY3AEt5g/NNcCaPcl/tY0nFe3VvFaETSKChKeVlnI3UBHPGCeHLNT+2OIro62VjlllUE9pETgn11h0JrjoO0O9bo6NjG8Y5XbHZvMSRXnWzXbRekIlikluFCPvgpEc5wV6weHGniwWgNNBLNUdRZWXZ7qTIY7W692TbmA/Q+Vu4yRu+fjHhW9tC1LS8dZ4J447mMAHecKG3TleI4q4PI/cKtmqywizgFsWMPRjcLZyR2nIHHOc8KrN9ses5ZXkZ7jekdnOHjxl2LHH4vlk0oScZJNeSPJw0Aq/pFtMXcPuaU2scbcHk6SIFx+tuuxx8lRmrtqRq/DYwCGORZJGO+7Ar5TYA4DOQoAwKU+rmoXTaQeCaO4SBWlAfdK5CMQnlFN05A7ONTElimidIE21ndzmNcB94lTvoN7gsHVnHndVNe0EZAfjp/1A01xFa+zX37l7p/tBTtpG7K5i+mGYjdLJMxHYSynHhTypWJ7fkjh7KKKKKrJy8Tg7p3fOwcd+OHtpJ7JZI49IyC5ws+6ypv8AD8ZvfjBx5ORn2076qGuGz60ut6Z1ZJQOLxkKW7N4EEE+nGafE8AFp6pb2k0R0WXaXPCujpxPjylxGDjJk+Bu+kHj3Z6qgNh8cgtZi2ejM3kd4UByP5R4VpavbNbaeTM0lxKF5K0gx3ZChsdxFM+zs0iRY41VEUYVVGABXXODGZBquAFzsxWekntWXGlomnBMG7H4xhz0oHp5+sU7KjNPauQXkfR3CBgOKnkyntUjiD9PXQRPDHWUT25hS27e5jMQdGTot3IYEbu7jhg8sYpL6p7r6fLWf5HpJG4Dyei3SG7lLHh3rUjNs2gWboRNciMnzd9MdvLcxTG1b1Tt7FCtumC3nOTvM3Zk9noGBTbbGDRu0FF5F9FM0UUVVTkVU9qfvVcdyfbR1bK0tM6HjuoWhmBMb4zglTwYMOPeoomGnAlccLBCqGxf3uPz7/QtTe0GORtG3IizvdH1c93IL/yZqR0FoKGzhEMC7qAk8SSSTzJJ5mpCic+35ghDeGkrth88PQzKN0XBfJ7THujdx2gNvZx2isu26eH3PEp3TcdJlOW8Ewd8nsU+T447K2NbNmlpkzxdJA5OcRMFGTzIBU7vhivOqmzS0J6aXpZ2B5SsGXgeGQFG9y5HIqxmZm3lnwSqdWRWDZvHIujLYS5zuEjPPcLMY/5MY9GKs1fAK+1VcbJKeBQpFVTal713Hcv2i1a60dM6HjuoWhlyUfGcHB4EMOPeKjDTgVHCwQkfee8Fv/r2+ykpwah+9tp8wn1aw3Gz60e1jtSjCGN+kADEEuQwJJ5nzz7Oyp2yskhjSOMbqIoVR2KBgCnSyhwod9pbGFptULbd+ZRfPj6j1P7N/eu1+b/7mqQ1i1ahvYxHOGKq28N1ivHBHV6Ca3NHaPSCJIol3Y0G6o4nAHfzoC8bsNRBpzWlBo3/APJn+fk+yNOioG21KtUu2vAjGdiTksxALDBIHLlw8anqkrw+q7lGNLbtFFFFKRrxN5p7j9FJrYd+dz/MD7QU52XIxUHq5qXbWJc26EM4AJZixwOIAzyGeNOY8NY4d6BzSXAqdqPOr9t+jwfwo/uqQopV0jURfaAthE5FvB5jf8OP4p9FLDYX+c3HzK/XNOOWMMpU8iCD3EYqF1b1LtrEubdCC4AYsxY4HIceQzTWyUxzT1Sy23AhTtYbmzSQbsiK65zhlDDPbg9fGs1FJTFH/wB3rb9Hg/hR/dS820aMiitoDHFGhM+CURVyOjc44DlTTqI1j1XgvkVLgMVRt8brFeO6V6vQTTY35XAlA9tigtPZ372WvzQ+k1Y619H2CQRJFEu6iKFUcTgDv599bFA42SUQFCkoNTdapf7WnW4umEKtOAJJcIMS4UDeOOA5UzP7zWn6Tb/xYv6qg7/ZXYTSPI0bhnYs267AbxOSQOrJ4+NYPwPaP+JJ/EanvdG43qEtoe1b2r+h9GxXDSWrQtPIGzibpGwTvNgbxxx54FWiqzoLZ3aWcwmhVw4BUZcsMNwPA1ZqS8gnQ34o2igv/9k="/>
          <p:cNvSpPr>
            <a:spLocks noChangeAspect="1" noChangeArrowheads="1"/>
          </p:cNvSpPr>
          <p:nvPr userDrawn="1"/>
        </p:nvSpPr>
        <p:spPr bwMode="auto">
          <a:xfrm>
            <a:off x="76200" y="-146050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32" name="AutoShape 8" descr="data:image/jpeg;base64,/9j/4AAQSkZJRgABAQAAAQABAAD/2wCEAAkGBhQSERUUEhQUFRQVFR0XGBgYGBQVHRoXGRYYFRYYHB4dHCceGRklGRYZHy8gIycpLCwsGR4xNTAqNSYrLCkBCQoKDgwOGg8PGi0lHyU0MCw0Ly8wLCosNDIsKiosNCwsLywqLCwsLCwsLDQsLCwsLCwsLCwsLCwsLCwsLCwpLP/AABEIAIwBaQMBIgACEQEDEQH/xAAcAAACAgMBAQAAAAAAAAAAAAAABwUGAwQIAgH/xABQEAACAQMABgUFCgsGBQQDAAABAgMABBEFBgcSITETQVFxgSIyYZGhFDVCUnJzsbKz0RcjMzRUYoKSk6LSFRYkU3TBQ1WjwvAl4eLxNmPT/8QAGgEAAgMBAQAAAAAAAAAAAAAAAgMABAUBBv/EADQRAAEEAAMFBQcEAwEAAAAAAAEAAgMRBBIhBRMiMUEyUXGBwRRCYZGhsfAVM1LRNOHxI//aAAwDAQACEQMRAD8AvO0PXW50c0bpDFJBJ5OSXBDjjunHDBXiO49lRugdt1vKQtzG0BPwgekTxwAy+o+FT+0/Rom0ZcDGTGolX0FDvH+XeHjXONaOHijlZqNVRmlfG/Q6LrW3uFkUOjKysMqykEEHkQRzFZKROx/W54LpbV2JhnOFB5LLjKkdm9jdI6yRT2qpNEYnUrMUgkbaKKKKSmorQ03plLWFpZM4XkBzJPAAemt+l9tbv8Rwwj4TFz3KN0e1j6qfh4t7IGFV8VLuYnPC1W2vNnhbrj0yH+mva7Xj123qk/8AjS6r1HEWOFBJ7ACfor0HsOH/AI/U/wBrzI2hif5fQf0mI217stvXJ/8AGsD7XZOq3Qd7sf8AaqZFoSdvNgmbujc/QK34NSr1+VvIPlYT6xFAcLhW86+f+0wYvGO5E/L/AEpqXaxcnzY4V8Hb/uFR8+0a9b/ihfkog+kE1tWmy67bzzFH3sWP8oNWHR+yWJcGaZ39CgIPbk/RSi/BR9Afqmtjx8vUjzpUf+8N7MwUTTuzHgqs2T3BaZmour81ujPcSO0kmPILFwgGTxyT5RzxxU1ovQUFsMQxqnaRxJ72PE+ut+qGIxYkGRjaC08LgjE7PI6z9EUUUVnrSRRRRUURRRRUURRRRUURRRRUURRRRUURRRRUURRRRUURRRRUURRRRUURRRRUURRRRUURRRRUURRRRUURRRRUUUZrMmbO5B5GCQf9Nq5ZrqbWZ92zuSeqCQ/9Nq5ZrTwPIrPxnMKR1ckK3duw5ieMjv6Ra6ormLUe06XSNqnP8ehPcp329imunaDHHiCPCciiiiis9XUUltoWlOmvnx5sWIx+z538xI8KbOn9Ki2t5Jj8BeA7WPBR+8RSDeQsSScknJPaTxJrX2ZHxGQ+Cw9ry01sY8V8pobKtF7kElw3DpDugn4icz3bxP7tLO1tmkdUQZZ2CgeknApsa3XC2OjBCh4sohXq5j8Y3qz4sKuY5xcGxN5uP0VLZ7Q0umdyaPqpmfW+zTncxeDBvq5qNuNpdkvJ3f5KN/3YpT2miZpfycUj/JViPXjFWLRuzK7k4uEhH6xBPqXPtIqscFh4+2/7K03H4qX9tn0Kss21qAeZDK3eUX/c1dbOffjR90rvKG3TzGQDg+kcqregdndvbkO2ZpBxBcDAPaF5evNWqs/EGHlEPNamGE9EzEeARRRRVVW0UUUVFEUUUVFEUUUVFEUUUVFEUUUVFEUUUVFEUUUVFEUUUVFEUUUVFEUUUVFEUUUVFEUUUVFEUUUVFEUUUVFEUUUVFFWdpV30ei7k9se4P22Cf71zZTz24aQ3LGOIHjLMP3UUsf5tykZWvgm1HazMUbfSYOxTRnSaQMpHCGIn9p/IHsLU+KXexLQ/RWTTEeVPJkfITKL/ADb/AK6YlUcU/NIfhormHbljCKKKjdYNNLawPK/UMKPjOfNX1+zNVwCTQTiaFlUTarpzedLZTwTy5PlEeQvgDnxFL0itm6umkdnc5Z2LE9pJya96P0c88qRRjLOcD/cn0AcT3V6KComBq81imGZ5crhss0FvytcsPJj8lPS5HE+Cn+YdlM+SBWILKpI5EgHHd2Vq6G0UltAkKckGM9p5sx9JOTSdk12vcn/EPzPxfurPyPxsjnNNUtDeMwETWOF39078V9qu6haQkms1eVi7lnGT2BiBWlrrr0LQ9FEA0xGTnkgPLI6yeyqYgeZDG3Uq8cSxsQldoCrfRSIu9bLuU5a4l49SsUHqXArzba03cZ8m4l7ixYeps1f/AEt9doLO/V477JpPmiobVG/lmtI5J8F3BPAbvDJCkjtIGeFVHXXXu5huHgiCxhceVjeZgVBzx4Dn2HvqlHhnySGMcwr8mKZHGJXXRTHopCzay3TnLXEx7nYfQRXq11quozlbiXxYuPU2RV39LfXaCz/1eO+yU+KKpepOvvupuhnAWbHksOAfHE8Opscew8eXKrjLyOOHA/RWdLE6J2Vy1IZmTMzs5L3RSOOu17+kP/L91WnTG0pkhiSDDSmJTJIcEKxUZAHItnn1D09Vx+zpWkAUbVFm1IXAk2KTIopCT6y3TnLXE2fQ7L7AQKldB7QbmBhvuZo+tXOTj9VuYPfkUbtmSAWCClt2tEXUQQE5qK1tHaQSeJZYzlHGR9x9IPDwo0jpBII2klbdRRkn6AO0k8AKzcpvL1WtmFZr0WzRSh09tJuJmIhPQx9WMb5HaW6u4e2oAaxXIOfdE2fnH++tJmzJCLJAWU/a0TTTQSn7RSs0DtKkCPHcHeO425JjiH3TuhscwT1+v0QH99r39Ik5fq/dQt2bKSQaRO2rCACATaeVFY4s7q5OTgca5vO0fSP6XL/L91VIoDLdHkr8kwjq+q6Uormr8I+kf0uX+X7qPwj6R/S5f5fup/sL+8JPtbe4rpWildsd1mubqS4FxM0gREK72OBJbPIeipXazrTcWUMLWzhGeQqx3VbgFzw3gQONIMLhJu+qeJQWZ+ivmaM1zTLtF0ixybuUd26v0CiHaNpFTkXcp+VusPURin+xP7wke1t7l0tRSX1b23yqwW9RZE5GSMbrj0lfNbw3acFhfxzxrLEweNxlWHIj/wA6qrSQuj7SsRytfyWxRS02w603Nm1sLaUx76yb2ApzumPd5g/GPrrR2S643d3dyR3EzSIICwBCDyt9BngB1E0Yw7jHvOiEzAPyJs0UViuWIRiOYUn2VXTllorm5dp+ksD/ABT8vix/019/CfpL9Kf92P8Apq97E/vCqe1s7irHt00lvXUMIPCOIsflSN9yD10ubO1aWRI0GWdgij9ZiFHtNTm0PSHTaSuW6hIUHdGBH/21K7H9E9NpJGIysKNL4+YvtbPhV1n/AJQ33BVHf+ktfFPfROjlggjhTzY0VB+yMZ8edbdFFYhNrW5Ly7gAkkAAZJPDA6zSU151u92T4Q/iI+CfrHrfx6vR3mt/aZtEEha0tmyg4SyA+cR8BT1r2nr5cs5X0ctaWGgy8blSmlvhCkVam9s+1T9zR9NKPx0g5H4Cc8fKPM+A7ahNnWop8m6uVx1xRn2Ow+gePZTLoMTPfA1FDDXEV8Nc6y+ce8/TXRRrnWXzj3n6atbK9/y9VmbY9zz9E4dmn5gny3+uaV2s0zPeTlufSsPAMQPYBTR2afmCfLf65qB1/wBRnaRrm3Xe3uMiDmD1so6wesc88evhMPK1mKeHdb+67iYXyYSMt6AfZZ9lUEBic4Qzh+OcFgmBu4z1Zzy66uV/oOCcYliR89ZUZ8COI8DSEjlZGypZWU8wSpB+kVbtBbTLiIgTfjk684Dgehuvx9dHicHI55kjP58EvCY+JrBFI3+vNNe1tljRUQYVFCqOwAYHsFRukNVbeeYTTR77BQoBPk4BJBI6zxPOt3Rmko7iJZYjvIw4f7g9hB4VRdb9pDI7Q2mMqcNKcNx6wg5cO057uusyGKV7yGaHqtbESwxxhz9R06/JX2K1jjGFREHoCqKpe0XRFs1u0qdGs0ZHmlQWBIBUgc+efCl6Zrm7fGZpmPV5b+zqFbF1qddxxtK8BVFGSSYxgd29nr7K04sHunhzpNfz4rKlx2/jLWxad/d8eSjbK7MUiSLzRgw/ZOa6ERgyg9RAPrrnQ10NY/ko/kL9AodqDsnx9EWxyeMeHque25mrns/1MW6zNPkxK26q8RvMME5I47oyOXM91Ux+Z76cezX3vj+W/wBc1bx0ro4rb10VHZ0LZZqdyGq277UezkjKdAicODIArD05HPxzSa0ro9oJpIm5xsVz245HxGD410HSV2hj/wBQm/Y+zSqWzZXueWE2KtaG1YWNYHtFG6Vs2S3xaGaI8kcMO5wQR61z41F7VNNFplt1PkxgMw7Xbl6l+saz7IfPuPkp9LVWNdXzf3Gf8zHqAAp0cYOMce7X7JEkrhgGjvNeQJXnVPV43lwI8kIBvOR1KMDh6SSB/wDVOG01Ztok3Egjx6VDE95OSapmyGIYuG68oPDyjTGqptCZxlLAdAruzcOwQh5GpSu2ianRwKLiBd1S266DkCeTDsHUR3VRFHGnLtI975e9Prik0nMd9aOAkc+Hi6aLK2lE2OfhFWLXRSch4VySeddbLyHhXJJrNwPveXqtzF+7+dyd+qOzKwnsbeWWFjJJCrMeklGSRknAbA8KlvwRaN/yG/izf1UhItLTqAqzShQMAB3AA7AAeFev7buP8+b+JJ99MMEhN50AmjA7C6Q1e1NtbEubaMoXADZd2yBkjzicczVJ28/m9t8831K2diF28ltcGR3ciYAFmLYHRr2mtbbz+b23zzfUqqwFuIAJv/isPIMJIFJfbONFRXOkYop0DxsHypJGcRsw5EHmBTivtk2jpFIEBjPxo3cEeBJX1ilRsj99YPkyfYvXRFMxb3NkFHogwzGuZqFzTrzqY+jpwhbfjcb0b4xkA4II6mHDPeD14Ft2I6yMs72jHKSKZEHY6+cB3rx/Z76nNu8Q9yQN8IT4HcYnJ9qr6qXWzJyNK2uPjkeBjcH2E08HewEu/KSiN3MAFctvnnWfyZfphqN2F/n8v+mP2kdSW3zzrP5Mv0w1G7C/z+X/AEx+0joG/wCL+d6J3+QnlWG8/Jv8k/QazVhvPyb/ACT9BrMC0CuS15DuH0V9r4vIdw+ivteiWEVu6bObmc//ALpPtGpn7BLcf4t+v8Wvh5bH249VUTaBodrbSFwhGA0hkT0pIS4I8SR3g1i1W1wuNHuzW5XywAyuN5TjO6eBByMnr6zVeRpkipvVPY7JLbl0xc3KxoXkZURRksxAAHaSeVJnaDtZM4a3siViOQ8vEM46wvWqenmfR10vWHXC6vT/AIiUsoOQg8lB+yOBPpOTWTVnUm6vm/ExnczxlbKoPH4R9AyaRFhmx8Uh/pNkxDpOFgULETkAAkk4AHHj1AU49nmzAru3F6vlDBSE9XWGk9PYvV19gsep2zS3sMP+Vn/zGA8n5C/B7+J9PVVvpU+KzcLE2HD5dXIoooqgri+GudZfOPefproo1zrL5x7z9NbOyvf8vVYO2Pc8/ROHZn+YJ8t/rmrVVU2ae96fLf65petrrcpcSyQysFeRm3T5S4J4cDwHDHKq5wzp5pMvQ+qtDFtw8EeYcx6JsaX1Yt7kfjYlLfGHkt+8OPrpN6zaG9y3Lwht4Lgg9e6wyM+njip07VLvdxuw5+NuNnv8/HsqrXNzJPKWcl5HPeSTwAAHqAFaGDgmiJznTuWZj8RBMBuxxd6uGoulHjsr7BP4uPfX0MVYE9/BfVVHNN7U/VAxWUkcww9wDvj4qlSqr3jJPeaVmldFyW8rRSjDKfAjqYdoNHhpWPlky/miXiopGQx5u4/e/snPqfo2OGzi6MDy0V2PWzMAST288eFYdfrhUsJt443gFHpYsMD6T4UttB6/XNrGI13HQeaHBO76AQwOPQaxXmkLvSUnHLbilt1RuogAyT7MZPE8qqDBPE28edLu1eO0IzBu4wbIqlAGuhrH8lH8hfoFc9V0HoyTegiPbGh9ag0W1OTfNBsfm/y9Vz6/M99OPZr73x/Kf65pOPzPfTj2a+98fyn+uadtL9keP9pOyf3z4eoVppLbRPfCb9j7NadNJbaJ74TfsfZrVHZn7p8PUK/tf9kePoVPbIfPuPkp9LVCbR9HmO+dscJQHHq3T7VNTeyHz7j5KfS1WvXLVcXsOBgSpxRjy9Kn0H2ECnvmEOMJPI6fQJDMOZ8CA3mLP1KoGzXTqwXJSQ4SYBcnkHB8nPYDkjxFN+uetIaOkgcpKjIw6j9I6iPSK3bbWu7jUIlxIFHADOcDsGckCnYrBb928YUjCY/2du7kB0TA2paYRbcQAgySMCR2Ipzk9mTgDx7KVacx31MDQU8kEt3Jvbi4O8+SZGZgvDPEjjzqHXmKs4WNsTMjTdc/FVMZK6aTO4VfLwXRS8h4VySeddbLyHhXJJrIwPveXqvQ4v3fzuXQWpOqNnJo+1eS1gd2hUszRoSSRxJOOJqa/uPYfodt/CT7q56tdb7yNFSO5nVFGFUOQAByAHZWX+/N/wDpdx/EauuwshJOb7qDEMA7K6Q0boeG3BWCKOIMckIoUE4xk468UudvP5vbfPN9So/Y/rHc3F7Ik88siiAkK7FhnfQZ7+JqQ28/m9t8831KSyMsnAJTXPD4SQqTsk99YPkyfYvXQ+a5R0bpOW3kEsLmORc4YYyMgg8x2E1v6Q1yvZ1KS3MzKea726CPSFwD41anwxlfYKrwziNtUrZtj1tS5mSCFgyQZLMDkGRsDA7QoGM9rHsrBsX0QZdIdLjyYELE/rODGo9RY+FVXQGrNxeyBLeMt2tyVR2s3IfT2A10NqXqkmj7YRKd5yd6R8Y3n/2UDgB95oZnNhi3Y5rsTXSyZzyVK28aOLQ20w5I7I3o6QKR7Y8VQdnOsq2N8kknCNlMch54ViDveDKp7s10JpvQ8d1BJBKMpIuD2g8ww9IIBHdXN+tWqM9hKUmXySfIkA8lx6D1HtXmPbQ4Z7Xx7sruIa5r94F01BOrqGRgysMggggg8iCOYqua/wCtkdlaOSw6aRSsSZ4liMb2PirnJPox11z9o7WG5gBWGeaNT1K7KO/GcZ9Nad1dvIxeR2djzZmLE+JOajcFTrJ0XXYu20BqvEURYhVGWJCqO0ngB66b34Fx8Yf+eNYNlOzhxIt5dIVC8YY2GCW6pGHUB1Dnnj1DLfxQ4jEkOphXYIARbwoPWnUy30ggWdTvL5rqd1lzzAPIj0EEVTF2DwZ43M2OzdjB9f8A7U0KKptmewUCrTomONkKnaH2UWFuQeiMzDkZW3/5cBPZVvjjCgBQAAMAAYAHYOyvVFA57ndoomtDeQRRRRQokUUUVFEVBnUiy/R4/b99TlFG17m9k0gdG1/aAK1rDR0cCBIlCICSAO0nJrS0jqpazkmWFCx5sMqT4rgmpaioHuBzAm1DGwjKQKVW/BrZZ/Jv3dJJ99S2i9W7e34wxKp+NxLfvHJqToonTSOFOcfmgbBEw21oHkitHSmhIbld2aNXA5Z5juI4jwreopYJabCa5ocKIVWXZrZA56NiOwyPj6c+2p+y0XFCm5FGqJ1hRjPf2+NbVFMfNI/tOJS2Qxs1a0DyUF/cey/R4/b99TMECoqoowqgKo7ABgD1CslFC6Rzu0SUTY2M7IAUGdSLL9Hj9v31KWGj44UCRKEQZIA9JyfbWxRUdI9wpxJXGxMabaAPJFRV7qrazOZJYUd2xljnJwMDr7BUrRXGuc3VppE5jXCnC1oaM0DBbljDGsZbGcZ445fTW8TX2qvtG0h0Vi4HOQiPwJy38oI8aNjXSvAJ1KW9zYYy4DQKw3VlHKN2RFcdjKG+mtOHVm1Q5W3hB7dxfupQaN10u4BhJmKj4L4cfzcR4GpCbabeMMBo19KoM+0keytD9Pnbo12niVmDaeHdq5uvgCrVtS0uqWwgB8uRgSOxFOcnvIAHj2Ut9CWZluIox8KRR4ZGfZmsFzcvK5Z2Z3Y8SSSSf/OqmTs71NaE+6Z13XIxGh5qDzY9hI4AdQJ7au8ODgonX1VDix2IBA09Ffqq34L9G/oqfvSf1VaaK8+1zm8ivTFoPMKrfgv0b+ip+9J/VR+C/Rv6Kn70n9VWmii3r/5H5rm7b3BQuhtTbS0cyW8KxuV3SQXPkkg44k9YFbOmdX7e7ULcRLKFOVDZ4EjBIxy4VI0UOZ13eqLKKqlUjsp0b+jD+JN/XWa22Z6OjORaoT+sXf2MxFWeii3r/wCR+aHds7gsVtapGoWNVRRyVQFA7gOFZaKKWjRWC8sklQpKiuh5qwDA+BrPRUUVMu9kWjnORCyehJJAPVkgeFSOh9n9jasGit13xyZy0hB7QWJx4VYqKYZXkUSUAjaDdIooopaNFFFFRReXcAEkgADJJ4AAcyawWmkopc9FJHJjnuMrYzyzg8OVLLWS/wBNgXA6Jfc34wZxD+R8rj5+fM9GaqWoE+kE6b+zkVs7nSZEZx5255zD9blVkQW0mwkmWjVLoOiqNcXtydD3Pu7dS46OXKgoOGDucFJ44qM2HOTb3GST+NHM5+BS91wl18kefUBMyiqBtT0TclPdMFy0SQRHfRWkUsd4YPknHrpfW1tfPo+S+F7MEjfcKdLNvE7yrkHex8MeqjZCHNu0LpKNUugKM0ktU9ZJLJYr27nmminEkSx77uQyMvlHfbd6urjxrW1d0wLnTyTJvBJJmYAnq6Mjjg46q77OddeS5vRontRVc2h3jxaNneJ2R1VcMpII8tRwI9FR2yrSkk1hvzSNI/SuN52LHA3cDJ6qTkOTMmZuLKrpRSw2zadng9z+55pIt5ZN7ccrnG5jOOzJ9dTWvspOhHYk5MUJJzxyZIsmiERpp71zPz+CutFUTYyxOjjkk/j358epaktpeljb6OmZHZHbdRGUlW3mYciOIO6GPga4Y+PIoHcOZWmiqPsjmmksmlnklkLytumR3fyVAXgWJ4b296q1ttbEWMeCR/iF5cP+HJXd3x5LUz8OZMGiqts4uV/s22BYZ3DwJGfPaq5tK10nFwlhZErK+6HZThsufIRT8HhxLc+I5cagjJdlCheA20zKKTenNUb/AEZELuK8eRkI6UeXgZI44ZiJE3jxyBzz3Tmm9aPd2gJZh5LjdSQDPBxImcegggj0Gi3PIg2OS5vOdhMfNfaQd5If7BgOTn3c3Wf8qSm9qIf/AE20+YT6tckiyC760o1+Y0p7NeJIwwIYAg8wQCD4UntetI3TaZ9zQ3U0KyGJAFklVVLqBndVgOZzUx+DnSX/ADWb9+4/rru6AAJdVrme7ACtV5qDZSHPQhT+oWT2A49laa7MLMdUh/bP3VA/g50l/wA1m/fuP66Y9tGVRVY7xCgE9pAwTRmeRopshPzSvZonGywfIKP0XqvbW5zFCit8Y5ZvW2SPCpWqjr1o7SMpi/s+URgBuk8oLknd3eanPJqo2nItN2kLTTXWEUgHEiE5YhQANzjz9hoQwy6l2vx5pgyx6Nbp8E56M1SNl+kbieweW5kaQtI4UtjzFVV6gPhb1VDYhITdz5JP4gcyT8MUO60dryRZ+XxTmooqL1k0/HZ27zSsBgeSOtnx5KgdZJ++lAWaCYTSkEuFJwGUnsBBrJSM2Pzxi/eSWREYxsFBIXed2UkDPPlyp50yWPdupAx2YWivMkoUZYgAdZIArU008wt5DbgNMEPRg4wW6gckD1mklp7XLSN10ljKkbszbrJGgdt5SGwCrEcCOOOw12OIv6qPflT3inVhlWDDtBB+ivdc+6C1pv8AR3+EREiLPvbsqBTvPgAksQADgcTwq0bR57o6KtzeAJP7oO8FK4xuybvmsRyx10Zw5DgL5oBLYuk2qKrmzw50ba5/yv8Ac1R9qOsE8t7Ho+FzGjbitjI3nlIxvEcSgBHDrOewUtsZc/KjL6baasd4jHCupPYGBPqrNSq1k2SQW9o81vJKJ4UMhYsPL3RluQG6cAkY9tT2yjWeW7tXExLPC4TfPNlI3lz2sOIz18K66MZczTa4Hm6IV3zRSU2byE6blBJxifrPxxTroZI8hpdY7MLRRRXiWIMpU8iCDzHAjB5UtGlttU16RYnsrc78snkSFeO4p5pw5u3LHUCeuqjoC5udCXSPcxMI54xvDnlTg8OrpEPNfSR15pl6ubMbWzmMy70j7xMe/giMdWB1sPjHj3VHa+a8WQ3rR4TdvnBReAVuob3MSD9UEjlwq6x47DRY6qu5p7TjSidZ9T7O7gudIw3EjkoZcKU3QyoBukbu8vm8QeNbOwz83uPnR9SoK01hitLWS0msbm1juQwMp8pzvDGfKRA26OAGeA9J4sDZ1oG3trXetpjOkzb++cDkN3GPg4xgg8c5qSEtjLT5KNALrCNo9/GthcxtIgkaLghZQx4jkM5PI0uNF6QjGr1zEZEEhmyELLvEb8RyFzkjgfVTG1p2cW9/MJpnlVggTCFAMAk9anj5Rqnay7P9F2EYeea6JbO4itEWbHPA3MYHaSBxrkTmUG63drrw67UbonTzx6Mt0t7m1ikWSUyCYxZ3S3k4DKfTyrT1YSUadjFxumYTNv7uMb3RnlgAYxjlWtDbW24ZRoy9eD45mfGOROViAx4+NXTUmxsr2/e+iml6YEuYHCrukruZyCd9R2jrxnHKnOIaHGu9LGpCs2073qufkr9otLvUPZtFf2vTPNIjdIyYXcxwwesc+NOW/sUmieKQbyOpVh6CMGllb7PtJ2LuNH3KdE5zhsA+jeUoVzjhkc+wVXifTC0GimvbxXVqqbR9SY9HdD0cjydKHzv7vDd3cYx8qmTr37xP81D9pFVT0/qFpi93fdMkMm4CF8pVxvYz5qDsFXDaHCU0LKp5rHEp7xLEDTHOssF2bQgVm0WnsdlC6MZmIVRNISSQAAAuST1CqvrVpaTTd4lrZgmCM53zkA9TSt2KBwUczk9vCd2ZaGjutDyQSglHmcHBwRjcIIPaCAavGhtA29lFuQIsa82PWcfCZjxPjS3PDHuPVdDS5oHRLBb660BP0bgz2TnKdWM8TunkknavJufpEptY0ktxou3mQMEkmVhvKVODHJzBrJrBtMt5y1tDaPfA8CMeScdagAsQPjYHoqI1i1whvlS0vop7DdkDht3eAwGUbysFKrhuYB5dlMAcSHFuv50QkgAgFbmoOzWCSG1vDJMJMiTdBTdyrnA83OPJ7ainO5rPmXkZxjP60IEftIps6v6LS2tooYmLIiAKxIO8Dx3uHDiTnhVU2i7PmvCtxbMEuYwBxO6HAOV4/BcHkf8A2IBstvOY6GwiLKaKU7r1Iq6Oui/LoWHiRhfaRSP0bo67OjbiVJd21VwJI8+e3kYI8nqyvWKuN/obTWkFS3uVSOJSN5zuAMRyZt1iXI5gAAZx31P63aBjs9BSwR8lVck82YyKWY+kn1cB1UUZEYDbBJK44ZtUv7z3gt/9e32UlODUP3ttPmE+rSfvPeC3/wBe32UlMWy92f2Lae4N3pujj87cxubp3vO4dldmFtr4lcjNHyUTtL1QuPdUd/ZqXdN3eUDLBozlGA+EMYBA48PTw9LtO0hjjoqQnr/LD2dEceuovT2sem7OMSXBiVC26CFgbiQTyHHkDWzozSunriJJojEY3GVJEAyOXI8RyqZeEZqPmpeulrc/Cdf/APKpf+t//KmRbSFkViN0lQSOwkZIpMxa76Ya7NoHj6cMV3d2HGQu8fK5cquOq50x7pX3aI+gw29u9DnO6d3zePPFLljAHQeaNj/FXgmk3r/rG2lLqOxs/LRX4sOTuOBbP+Wgzx6+J7Kumvmgb67McVtMsdu4ImzwPoyR5TAgkbowOHHnw39UNSINHoRH5cjDy5W5n0D4q+geOaCMtYM3MrrgXadFv6H0OtrapAnKOPGe04yzeJJPjSr2Hfnc/wAwPtBTkm809x+ik3sO/O5/mB9oKKM2x5K47tNTb0hpFYww6SJJN0lRIwUZwd0kZB3c9lLG11Ra9lE+lb2I45QxypwHxcg4Rfk5J7atmtuziG/mE0skilUCYXcxgFmzxB4+VSvbR+hQSDc3nA4/Jjq/ZooQK4Tr4LkhN6/dX/WTUfRtzGFikgt5EXCMjR4wOQcZ8oenn6aiNS7i/troQTXEL2qgku8iSLujgBG28GDE/BPADPDllb6IitDORcySJBht1kUMxORuZGDzGc1eNW9RNGXzOtvcXJZACwZFTgTgEZTjxFOc3I2nGx4IA7MbA+qcMFysgyjKwzjKkMM+FJTZ5epYaTmjvT0blWj334APvhsknkHAzvd3bTX1U1XSwgMMbMyly+WxnJAHUBw8mo3X230esSzaQiDDeCBlDb4JBIGUIbHA9dVY3AEt5g/NNcCaPcl/tY0nFe3VvFaETSKChKeVlnI3UBHPGCeHLNT+2OIro62VjlllUE9pETgn11h0JrjoO0O9bo6NjG8Y5XbHZvMSRXnWzXbRekIlikluFCPvgpEc5wV6weHGniwWgNNBLNUdRZWXZ7qTIY7W692TbmA/Q+Vu4yRu+fjHhW9tC1LS8dZ4J447mMAHecKG3TleI4q4PI/cKtmqywizgFsWMPRjcLZyR2nIHHOc8KrN9ses5ZXkZ7jekdnOHjxl2LHH4vlk0oScZJNeSPJw0Aq/pFtMXcPuaU2scbcHk6SIFx+tuuxx8lRmrtqRq/DYwCGORZJGO+7Ar5TYA4DOQoAwKU+rmoXTaQeCaO4SBWlAfdK5CMQnlFN05A7ONTElimidIE21ndzmNcB94lTvoN7gsHVnHndVNe0EZAfjp/1A01xFa+zX37l7p/tBTtpG7K5i+mGYjdLJMxHYSynHhTypWJ7fkjh7KKKKKrJy8Tg7p3fOwcd+OHtpJ7JZI49IyC5ws+6ypv8AD8ZvfjBx5ORn2076qGuGz60ut6Z1ZJQOLxkKW7N4EEE+nGafE8AFp6pb2k0R0WXaXPCujpxPjylxGDjJk+Bu+kHj3Z6qgNh8cgtZi2ejM3kd4UByP5R4VpavbNbaeTM0lxKF5K0gx3ZChsdxFM+zs0iRY41VEUYVVGABXXODGZBquAFzsxWekntWXGlomnBMG7H4xhz0oHp5+sU7KjNPauQXkfR3CBgOKnkyntUjiD9PXQRPDHWUT25hS27e5jMQdGTot3IYEbu7jhg8sYpL6p7r6fLWf5HpJG4Dyei3SG7lLHh3rUjNs2gWboRNciMnzd9MdvLcxTG1b1Tt7FCtumC3nOTvM3Zk9noGBTbbGDRu0FF5F9FM0UUVVTkVU9qfvVcdyfbR1bK0tM6HjuoWhmBMb4zglTwYMOPeoomGnAlccLBCqGxf3uPz7/QtTe0GORtG3IizvdH1c93IL/yZqR0FoKGzhEMC7qAk8SSSTzJJ5mpCic+35ghDeGkrth88PQzKN0XBfJ7THujdx2gNvZx2isu26eH3PEp3TcdJlOW8Ewd8nsU+T447K2NbNmlpkzxdJA5OcRMFGTzIBU7vhivOqmzS0J6aXpZ2B5SsGXgeGQFG9y5HIqxmZm3lnwSqdWRWDZvHIujLYS5zuEjPPcLMY/5MY9GKs1fAK+1VcbJKeBQpFVTal713Hcv2i1a60dM6HjuoWhlyUfGcHB4EMOPeKjDTgVHCwQkfee8Fv/r2+ykpwah+9tp8wn1aw3Gz60e1jtSjCGN+kADEEuQwJJ5nzz7Oyp2yskhjSOMbqIoVR2KBgCnSyhwod9pbGFptULbd+ZRfPj6j1P7N/eu1+b/7mqQ1i1ahvYxHOGKq28N1ivHBHV6Ca3NHaPSCJIol3Y0G6o4nAHfzoC8bsNRBpzWlBo3/APJn+fk+yNOioG21KtUu2vAjGdiTksxALDBIHLlw8anqkrw+q7lGNLbtFFFFKRrxN5p7j9FJrYd+dz/MD7QU52XIxUHq5qXbWJc26EM4AJZixwOIAzyGeNOY8NY4d6BzSXAqdqPOr9t+jwfwo/uqQopV0jURfaAthE5FvB5jf8OP4p9FLDYX+c3HzK/XNOOWMMpU8iCD3EYqF1b1LtrEubdCC4AYsxY4HIceQzTWyUxzT1Sy23AhTtYbmzSQbsiK65zhlDDPbg9fGs1FJTFH/wB3rb9Hg/hR/dS820aMiitoDHFGhM+CURVyOjc44DlTTqI1j1XgvkVLgMVRt8brFeO6V6vQTTY35XAlA9tigtPZ372WvzQ+k1Y619H2CQRJFEu6iKFUcTgDv599bFA42SUQFCkoNTdapf7WnW4umEKtOAJJcIMS4UDeOOA5UzP7zWn6Tb/xYv6qg7/ZXYTSPI0bhnYs267AbxOSQOrJ4+NYPwPaP+JJ/EanvdG43qEtoe1b2r+h9GxXDSWrQtPIGzibpGwTvNgbxxx54FWiqzoLZ3aWcwmhVw4BUZcsMNwPA1ZqS8gnQ34o2igv/9k="/>
          <p:cNvSpPr>
            <a:spLocks noChangeAspect="1" noChangeArrowheads="1"/>
          </p:cNvSpPr>
          <p:nvPr userDrawn="1"/>
        </p:nvSpPr>
        <p:spPr bwMode="auto">
          <a:xfrm>
            <a:off x="76200" y="-146050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TextBox 2"/>
          <p:cNvSpPr txBox="1">
            <a:spLocks noChangeArrowheads="1"/>
          </p:cNvSpPr>
          <p:nvPr userDrawn="1"/>
        </p:nvSpPr>
        <p:spPr bwMode="auto">
          <a:xfrm>
            <a:off x="166654" y="337484"/>
            <a:ext cx="3656012" cy="354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7021" tIns="53511" rIns="107021" bIns="53511">
            <a:spAutoFit/>
          </a:bodyPr>
          <a:lstStyle>
            <a:defPPr>
              <a:defRPr lang="ko-KR"/>
            </a:defPPr>
            <a:lvl1pPr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77838" indent="-20638"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57263" indent="-42863"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435100" indent="-63500"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914525" indent="-85725"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kumimoji="0" lang="en-US" altLang="ko-KR" sz="1600" b="1" dirty="0">
                <a:solidFill>
                  <a:srgbClr val="7F7F7F"/>
                </a:solidFill>
                <a:latin typeface="Tahoma" pitchFamily="34" charset="0"/>
              </a:rPr>
              <a:t>Document History</a:t>
            </a:r>
            <a:endParaRPr kumimoji="0" lang="ko-KR" altLang="en-US" sz="1600" b="1" dirty="0">
              <a:solidFill>
                <a:srgbClr val="7F7F7F"/>
              </a:solidFill>
              <a:latin typeface="Tahoma" pitchFamily="34" charset="0"/>
            </a:endParaRPr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275026" y="677422"/>
            <a:ext cx="8929750" cy="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</p:cxnSp>
      <p:cxnSp>
        <p:nvCxnSpPr>
          <p:cNvPr id="7" name="직선 연결선 6"/>
          <p:cNvCxnSpPr/>
          <p:nvPr userDrawn="1"/>
        </p:nvCxnSpPr>
        <p:spPr>
          <a:xfrm>
            <a:off x="64547" y="6471160"/>
            <a:ext cx="9792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ata:image/jpeg;base64,/9j/4AAQSkZJRgABAQAAAQABAAD/2wCEAAkGBhQSERUUEhQUFRQVFR0XGBgYGBQVHRoXGRYYFRYYHB4dHCceGRklGRYZHy8gIycpLCwsGR4xNTAqNSYrLCkBCQoKDgwOGg8PGi0lHyU0MCw0Ly8wLCosNDIsKiosNCwsLywqLCwsLCwsLDQsLCwsLCwsLCwsLCwsLCwsLCwpLP/AABEIAIwBaQMBIgACEQEDEQH/xAAcAAACAgMBAQAAAAAAAAAAAAAABwUGAwQIAgH/xABQEAACAQMABgUFCgsGBQQDAAABAgMABBEFBgcSITETQVFxgSIyYZGhFDVCUnJzsbKz0RcjMzRUYoKSk6LSFRYkU3TBQ1WjwvAl4eLxNmPT/8QAGgEAAgMBAQAAAAAAAAAAAAAAAgMABAUBBv/EADQRAAEEAAMFBQcEAwEAAAAAAAEAAgMRBBIhBRMiMUEyUXGBwRRCYZGhsfAVM1LRNOHxI//aAAwDAQACEQMRAD8AvO0PXW50c0bpDFJBJ5OSXBDjjunHDBXiO49lRugdt1vKQtzG0BPwgekTxwAy+o+FT+0/Rom0ZcDGTGolX0FDvH+XeHjXONaOHijlZqNVRmlfG/Q6LrW3uFkUOjKysMqykEEHkQRzFZKROx/W54LpbV2JhnOFB5LLjKkdm9jdI6yRT2qpNEYnUrMUgkbaKKKKSmorQ03plLWFpZM4XkBzJPAAemt+l9tbv8Rwwj4TFz3KN0e1j6qfh4t7IGFV8VLuYnPC1W2vNnhbrj0yH+mva7Xj123qk/8AjS6r1HEWOFBJ7ACfor0HsOH/AI/U/wBrzI2hif5fQf0mI217stvXJ/8AGsD7XZOq3Qd7sf8AaqZFoSdvNgmbujc/QK34NSr1+VvIPlYT6xFAcLhW86+f+0wYvGO5E/L/AEpqXaxcnzY4V8Hb/uFR8+0a9b/ihfkog+kE1tWmy67bzzFH3sWP8oNWHR+yWJcGaZ39CgIPbk/RSi/BR9Afqmtjx8vUjzpUf+8N7MwUTTuzHgqs2T3BaZmour81ujPcSO0kmPILFwgGTxyT5RzxxU1ovQUFsMQxqnaRxJ72PE+ut+qGIxYkGRjaC08LgjE7PI6z9EUUUVnrSRRRRUURRRRUURRRRUURRRRUURRRRUURRRRUURRRRUURRRRUURRRRUURRRRUURRRRUURRRRUURRRRUURRRRUUUZrMmbO5B5GCQf9Nq5ZrqbWZ92zuSeqCQ/9Nq5ZrTwPIrPxnMKR1ckK3duw5ieMjv6Ra6ormLUe06XSNqnP8ehPcp329imunaDHHiCPCciiiiis9XUUltoWlOmvnx5sWIx+z538xI8KbOn9Ki2t5Jj8BeA7WPBR+8RSDeQsSScknJPaTxJrX2ZHxGQ+Cw9ry01sY8V8pobKtF7kElw3DpDugn4icz3bxP7tLO1tmkdUQZZ2CgeknApsa3XC2OjBCh4sohXq5j8Y3qz4sKuY5xcGxN5uP0VLZ7Q0umdyaPqpmfW+zTncxeDBvq5qNuNpdkvJ3f5KN/3YpT2miZpfycUj/JViPXjFWLRuzK7k4uEhH6xBPqXPtIqscFh4+2/7K03H4qX9tn0Kss21qAeZDK3eUX/c1dbOffjR90rvKG3TzGQDg+kcqregdndvbkO2ZpBxBcDAPaF5evNWqs/EGHlEPNamGE9EzEeARRRRVVW0UUUVFEUUUVFEUUUVFEUUUVFEUUUVFEUUUVFEUUUVFEUUUVFEUUUVFEUUUVFEUUUVFEUUUVFEUUUVFEUUUVFEUUUVFFWdpV30ei7k9se4P22Cf71zZTz24aQ3LGOIHjLMP3UUsf5tykZWvgm1HazMUbfSYOxTRnSaQMpHCGIn9p/IHsLU+KXexLQ/RWTTEeVPJkfITKL/ADb/AK6YlUcU/NIfhormHbljCKKKjdYNNLawPK/UMKPjOfNX1+zNVwCTQTiaFlUTarpzedLZTwTy5PlEeQvgDnxFL0itm6umkdnc5Z2LE9pJya96P0c88qRRjLOcD/cn0AcT3V6KComBq81imGZ5crhss0FvytcsPJj8lPS5HE+Cn+YdlM+SBWILKpI5EgHHd2Vq6G0UltAkKckGM9p5sx9JOTSdk12vcn/EPzPxfurPyPxsjnNNUtDeMwETWOF39078V9qu6haQkms1eVi7lnGT2BiBWlrrr0LQ9FEA0xGTnkgPLI6yeyqYgeZDG3Uq8cSxsQldoCrfRSIu9bLuU5a4l49SsUHqXArzba03cZ8m4l7ixYeps1f/AEt9doLO/V477JpPmiobVG/lmtI5J8F3BPAbvDJCkjtIGeFVHXXXu5huHgiCxhceVjeZgVBzx4Dn2HvqlHhnySGMcwr8mKZHGJXXRTHopCzay3TnLXEx7nYfQRXq11quozlbiXxYuPU2RV39LfXaCz/1eO+yU+KKpepOvvupuhnAWbHksOAfHE8Opscew8eXKrjLyOOHA/RWdLE6J2Vy1IZmTMzs5L3RSOOu17+kP/L91WnTG0pkhiSDDSmJTJIcEKxUZAHItnn1D09Vx+zpWkAUbVFm1IXAk2KTIopCT6y3TnLXE2fQ7L7AQKldB7QbmBhvuZo+tXOTj9VuYPfkUbtmSAWCClt2tEXUQQE5qK1tHaQSeJZYzlHGR9x9IPDwo0jpBII2klbdRRkn6AO0k8AKzcpvL1WtmFZr0WzRSh09tJuJmIhPQx9WMb5HaW6u4e2oAaxXIOfdE2fnH++tJmzJCLJAWU/a0TTTQSn7RSs0DtKkCPHcHeO425JjiH3TuhscwT1+v0QH99r39Ik5fq/dQt2bKSQaRO2rCACATaeVFY4s7q5OTgca5vO0fSP6XL/L91VIoDLdHkr8kwjq+q6Uormr8I+kf0uX+X7qPwj6R/S5f5fup/sL+8JPtbe4rpWildsd1mubqS4FxM0gREK72OBJbPIeipXazrTcWUMLWzhGeQqx3VbgFzw3gQONIMLhJu+qeJQWZ+ivmaM1zTLtF0ixybuUd26v0CiHaNpFTkXcp+VusPURin+xP7wke1t7l0tRSX1b23yqwW9RZE5GSMbrj0lfNbw3acFhfxzxrLEweNxlWHIj/wA6qrSQuj7SsRytfyWxRS02w603Nm1sLaUx76yb2ApzumPd5g/GPrrR2S643d3dyR3EzSIICwBCDyt9BngB1E0Yw7jHvOiEzAPyJs0UViuWIRiOYUn2VXTllorm5dp+ksD/ABT8vix/019/CfpL9Kf92P8Apq97E/vCqe1s7irHt00lvXUMIPCOIsflSN9yD10ubO1aWRI0GWdgij9ZiFHtNTm0PSHTaSuW6hIUHdGBH/21K7H9E9NpJGIysKNL4+YvtbPhV1n/AJQ33BVHf+ktfFPfROjlggjhTzY0VB+yMZ8edbdFFYhNrW5Ly7gAkkAAZJPDA6zSU151u92T4Q/iI+CfrHrfx6vR3mt/aZtEEha0tmyg4SyA+cR8BT1r2nr5cs5X0ctaWGgy8blSmlvhCkVam9s+1T9zR9NKPx0g5H4Cc8fKPM+A7ahNnWop8m6uVx1xRn2Ow+gePZTLoMTPfA1FDDXEV8Nc6y+ce8/TXRRrnWXzj3n6atbK9/y9VmbY9zz9E4dmn5gny3+uaV2s0zPeTlufSsPAMQPYBTR2afmCfLf65qB1/wBRnaRrm3Xe3uMiDmD1so6wesc88evhMPK1mKeHdb+67iYXyYSMt6AfZZ9lUEBic4Qzh+OcFgmBu4z1Zzy66uV/oOCcYliR89ZUZ8COI8DSEjlZGypZWU8wSpB+kVbtBbTLiIgTfjk684Dgehuvx9dHicHI55kjP58EvCY+JrBFI3+vNNe1tljRUQYVFCqOwAYHsFRukNVbeeYTTR77BQoBPk4BJBI6zxPOt3Rmko7iJZYjvIw4f7g9hB4VRdb9pDI7Q2mMqcNKcNx6wg5cO057uusyGKV7yGaHqtbESwxxhz9R06/JX2K1jjGFREHoCqKpe0XRFs1u0qdGs0ZHmlQWBIBUgc+efCl6Zrm7fGZpmPV5b+zqFbF1qddxxtK8BVFGSSYxgd29nr7K04sHunhzpNfz4rKlx2/jLWxad/d8eSjbK7MUiSLzRgw/ZOa6ERgyg9RAPrrnQ10NY/ko/kL9AodqDsnx9EWxyeMeHque25mrns/1MW6zNPkxK26q8RvMME5I47oyOXM91Ux+Z76cezX3vj+W/wBc1bx0ro4rb10VHZ0LZZqdyGq277UezkjKdAicODIArD05HPxzSa0ro9oJpIm5xsVz245HxGD410HSV2hj/wBQm/Y+zSqWzZXueWE2KtaG1YWNYHtFG6Vs2S3xaGaI8kcMO5wQR61z41F7VNNFplt1PkxgMw7Xbl6l+saz7IfPuPkp9LVWNdXzf3Gf8zHqAAp0cYOMce7X7JEkrhgGjvNeQJXnVPV43lwI8kIBvOR1KMDh6SSB/wDVOG01Ztok3Egjx6VDE95OSapmyGIYuG68oPDyjTGqptCZxlLAdAruzcOwQh5GpSu2ianRwKLiBd1S266DkCeTDsHUR3VRFHGnLtI975e9Prik0nMd9aOAkc+Hi6aLK2lE2OfhFWLXRSch4VySeddbLyHhXJJrNwPveXqtzF+7+dyd+qOzKwnsbeWWFjJJCrMeklGSRknAbA8KlvwRaN/yG/izf1UhItLTqAqzShQMAB3AA7AAeFev7buP8+b+JJ99MMEhN50AmjA7C6Q1e1NtbEubaMoXADZd2yBkjzicczVJ28/m9t8831K2diF28ltcGR3ciYAFmLYHRr2mtbbz+b23zzfUqqwFuIAJv/isPIMJIFJfbONFRXOkYop0DxsHypJGcRsw5EHmBTivtk2jpFIEBjPxo3cEeBJX1ilRsj99YPkyfYvXRFMxb3NkFHogwzGuZqFzTrzqY+jpwhbfjcb0b4xkA4II6mHDPeD14Ft2I6yMs72jHKSKZEHY6+cB3rx/Z76nNu8Q9yQN8IT4HcYnJ9qr6qXWzJyNK2uPjkeBjcH2E08HewEu/KSiN3MAFctvnnWfyZfphqN2F/n8v+mP2kdSW3zzrP5Mv0w1G7C/z+X/AEx+0joG/wCL+d6J3+QnlWG8/Jv8k/QazVhvPyb/ACT9BrMC0CuS15DuH0V9r4vIdw+ivteiWEVu6bObmc//ALpPtGpn7BLcf4t+v8Wvh5bH249VUTaBodrbSFwhGA0hkT0pIS4I8SR3g1i1W1wuNHuzW5XywAyuN5TjO6eBByMnr6zVeRpkipvVPY7JLbl0xc3KxoXkZURRksxAAHaSeVJnaDtZM4a3siViOQ8vEM46wvWqenmfR10vWHXC6vT/AIiUsoOQg8lB+yOBPpOTWTVnUm6vm/ExnczxlbKoPH4R9AyaRFhmx8Uh/pNkxDpOFgULETkAAkk4AHHj1AU49nmzAru3F6vlDBSE9XWGk9PYvV19gsep2zS3sMP+Vn/zGA8n5C/B7+J9PVVvpU+KzcLE2HD5dXIoooqgri+GudZfOPefproo1zrL5x7z9NbOyvf8vVYO2Pc8/ROHZn+YJ8t/rmrVVU2ae96fLf65petrrcpcSyQysFeRm3T5S4J4cDwHDHKq5wzp5pMvQ+qtDFtw8EeYcx6JsaX1Yt7kfjYlLfGHkt+8OPrpN6zaG9y3Lwht4Lgg9e6wyM+njip07VLvdxuw5+NuNnv8/HsqrXNzJPKWcl5HPeSTwAAHqAFaGDgmiJznTuWZj8RBMBuxxd6uGoulHjsr7BP4uPfX0MVYE9/BfVVHNN7U/VAxWUkcww9wDvj4qlSqr3jJPeaVmldFyW8rRSjDKfAjqYdoNHhpWPlky/miXiopGQx5u4/e/snPqfo2OGzi6MDy0V2PWzMAST288eFYdfrhUsJt443gFHpYsMD6T4UttB6/XNrGI13HQeaHBO76AQwOPQaxXmkLvSUnHLbilt1RuogAyT7MZPE8qqDBPE28edLu1eO0IzBu4wbIqlAGuhrH8lH8hfoFc9V0HoyTegiPbGh9ag0W1OTfNBsfm/y9Vz6/M99OPZr73x/Kf65pOPzPfTj2a+98fyn+uadtL9keP9pOyf3z4eoVppLbRPfCb9j7NadNJbaJ74TfsfZrVHZn7p8PUK/tf9kePoVPbIfPuPkp9LVCbR9HmO+dscJQHHq3T7VNTeyHz7j5KfS1WvXLVcXsOBgSpxRjy9Kn0H2ECnvmEOMJPI6fQJDMOZ8CA3mLP1KoGzXTqwXJSQ4SYBcnkHB8nPYDkjxFN+uetIaOkgcpKjIw6j9I6iPSK3bbWu7jUIlxIFHADOcDsGckCnYrBb928YUjCY/2du7kB0TA2paYRbcQAgySMCR2Ipzk9mTgDx7KVacx31MDQU8kEt3Jvbi4O8+SZGZgvDPEjjzqHXmKs4WNsTMjTdc/FVMZK6aTO4VfLwXRS8h4VySeddbLyHhXJJrIwPveXqvQ4v3fzuXQWpOqNnJo+1eS1gd2hUszRoSSRxJOOJqa/uPYfodt/CT7q56tdb7yNFSO5nVFGFUOQAByAHZWX+/N/wDpdx/EauuwshJOb7qDEMA7K6Q0boeG3BWCKOIMckIoUE4xk468UudvP5vbfPN9So/Y/rHc3F7Ik88siiAkK7FhnfQZ7+JqQ28/m9t8831KSyMsnAJTXPD4SQqTsk99YPkyfYvXQ+a5R0bpOW3kEsLmORc4YYyMgg8x2E1v6Q1yvZ1KS3MzKea726CPSFwD41anwxlfYKrwziNtUrZtj1tS5mSCFgyQZLMDkGRsDA7QoGM9rHsrBsX0QZdIdLjyYELE/rODGo9RY+FVXQGrNxeyBLeMt2tyVR2s3IfT2A10NqXqkmj7YRKd5yd6R8Y3n/2UDgB95oZnNhi3Y5rsTXSyZzyVK28aOLQ20w5I7I3o6QKR7Y8VQdnOsq2N8kknCNlMch54ViDveDKp7s10JpvQ8d1BJBKMpIuD2g8ww9IIBHdXN+tWqM9hKUmXySfIkA8lx6D1HtXmPbQ4Z7Xx7sruIa5r94F01BOrqGRgysMggggg8iCOYqua/wCtkdlaOSw6aRSsSZ4liMb2PirnJPox11z9o7WG5gBWGeaNT1K7KO/GcZ9Nad1dvIxeR2djzZmLE+JOajcFTrJ0XXYu20BqvEURYhVGWJCqO0ngB66b34Fx8Yf+eNYNlOzhxIt5dIVC8YY2GCW6pGHUB1Dnnj1DLfxQ4jEkOphXYIARbwoPWnUy30ggWdTvL5rqd1lzzAPIj0EEVTF2DwZ43M2OzdjB9f8A7U0KKptmewUCrTomONkKnaH2UWFuQeiMzDkZW3/5cBPZVvjjCgBQAAMAAYAHYOyvVFA57ndoomtDeQRRRRQokUUUVFEVBnUiy/R4/b99TlFG17m9k0gdG1/aAK1rDR0cCBIlCICSAO0nJrS0jqpazkmWFCx5sMqT4rgmpaioHuBzAm1DGwjKQKVW/BrZZ/Jv3dJJ99S2i9W7e34wxKp+NxLfvHJqToonTSOFOcfmgbBEw21oHkitHSmhIbld2aNXA5Z5juI4jwreopYJabCa5ocKIVWXZrZA56NiOwyPj6c+2p+y0XFCm5FGqJ1hRjPf2+NbVFMfNI/tOJS2Qxs1a0DyUF/cey/R4/b99TMECoqoowqgKo7ABgD1CslFC6Rzu0SUTY2M7IAUGdSLL9Hj9v31KWGj44UCRKEQZIA9JyfbWxRUdI9wpxJXGxMabaAPJFRV7qrazOZJYUd2xljnJwMDr7BUrRXGuc3VppE5jXCnC1oaM0DBbljDGsZbGcZ445fTW8TX2qvtG0h0Vi4HOQiPwJy38oI8aNjXSvAJ1KW9zYYy4DQKw3VlHKN2RFcdjKG+mtOHVm1Q5W3hB7dxfupQaN10u4BhJmKj4L4cfzcR4GpCbabeMMBo19KoM+0keytD9Pnbo12niVmDaeHdq5uvgCrVtS0uqWwgB8uRgSOxFOcnvIAHj2Ut9CWZluIox8KRR4ZGfZmsFzcvK5Z2Z3Y8SSSSf/OqmTs71NaE+6Z13XIxGh5qDzY9hI4AdQJ7au8ODgonX1VDix2IBA09Ffqq34L9G/oqfvSf1VaaK8+1zm8ivTFoPMKrfgv0b+ip+9J/VR+C/Rv6Kn70n9VWmii3r/5H5rm7b3BQuhtTbS0cyW8KxuV3SQXPkkg44k9YFbOmdX7e7ULcRLKFOVDZ4EjBIxy4VI0UOZ13eqLKKqlUjsp0b+jD+JN/XWa22Z6OjORaoT+sXf2MxFWeii3r/wCR+aHds7gsVtapGoWNVRRyVQFA7gOFZaKKWjRWC8sklQpKiuh5qwDA+BrPRUUVMu9kWjnORCyehJJAPVkgeFSOh9n9jasGit13xyZy0hB7QWJx4VYqKYZXkUSUAjaDdIooopaNFFFFRReXcAEkgADJJ4AAcyawWmkopc9FJHJjnuMrYzyzg8OVLLWS/wBNgXA6Jfc34wZxD+R8rj5+fM9GaqWoE+kE6b+zkVs7nSZEZx5255zD9blVkQW0mwkmWjVLoOiqNcXtydD3Pu7dS46OXKgoOGDucFJ44qM2HOTb3GST+NHM5+BS91wl18kefUBMyiqBtT0TclPdMFy0SQRHfRWkUsd4YPknHrpfW1tfPo+S+F7MEjfcKdLNvE7yrkHex8MeqjZCHNu0LpKNUugKM0ktU9ZJLJYr27nmminEkSx77uQyMvlHfbd6urjxrW1d0wLnTyTJvBJJmYAnq6Mjjg46q77OddeS5vRontRVc2h3jxaNneJ2R1VcMpII8tRwI9FR2yrSkk1hvzSNI/SuN52LHA3cDJ6qTkOTMmZuLKrpRSw2zadng9z+55pIt5ZN7ccrnG5jOOzJ9dTWvspOhHYk5MUJJzxyZIsmiERpp71zPz+CutFUTYyxOjjkk/j358epaktpeljb6OmZHZHbdRGUlW3mYciOIO6GPga4Y+PIoHcOZWmiqPsjmmksmlnklkLytumR3fyVAXgWJ4b296q1ttbEWMeCR/iF5cP+HJXd3x5LUz8OZMGiqts4uV/s22BYZ3DwJGfPaq5tK10nFwlhZErK+6HZThsufIRT8HhxLc+I5cagjJdlCheA20zKKTenNUb/AEZELuK8eRkI6UeXgZI44ZiJE3jxyBzz3Tmm9aPd2gJZh5LjdSQDPBxImcegggj0Gi3PIg2OS5vOdhMfNfaQd5If7BgOTn3c3Wf8qSm9qIf/AE20+YT6tckiyC760o1+Y0p7NeJIwwIYAg8wQCD4UntetI3TaZ9zQ3U0KyGJAFklVVLqBndVgOZzUx+DnSX/ADWb9+4/rru6AAJdVrme7ACtV5qDZSHPQhT+oWT2A49laa7MLMdUh/bP3VA/g50l/wA1m/fuP66Y9tGVRVY7xCgE9pAwTRmeRopshPzSvZonGywfIKP0XqvbW5zFCit8Y5ZvW2SPCpWqjr1o7SMpi/s+URgBuk8oLknd3eanPJqo2nItN2kLTTXWEUgHEiE5YhQANzjz9hoQwy6l2vx5pgyx6Nbp8E56M1SNl+kbieweW5kaQtI4UtjzFVV6gPhb1VDYhITdz5JP4gcyT8MUO60dryRZ+XxTmooqL1k0/HZ27zSsBgeSOtnx5KgdZJ++lAWaCYTSkEuFJwGUnsBBrJSM2Pzxi/eSWREYxsFBIXed2UkDPPlyp50yWPdupAx2YWivMkoUZYgAdZIArU008wt5DbgNMEPRg4wW6gckD1mklp7XLSN10ljKkbszbrJGgdt5SGwCrEcCOOOw12OIv6qPflT3inVhlWDDtBB+ivdc+6C1pv8AR3+EREiLPvbsqBTvPgAksQADgcTwq0bR57o6KtzeAJP7oO8FK4xuybvmsRyx10Zw5DgL5oBLYuk2qKrmzw50ba5/yv8Ac1R9qOsE8t7Ho+FzGjbitjI3nlIxvEcSgBHDrOewUtsZc/KjL6baasd4jHCupPYGBPqrNSq1k2SQW9o81vJKJ4UMhYsPL3RluQG6cAkY9tT2yjWeW7tXExLPC4TfPNlI3lz2sOIz18K66MZczTa4Hm6IV3zRSU2byE6blBJxifrPxxTroZI8hpdY7MLRRRXiWIMpU8iCDzHAjB5UtGlttU16RYnsrc78snkSFeO4p5pw5u3LHUCeuqjoC5udCXSPcxMI54xvDnlTg8OrpEPNfSR15pl6ubMbWzmMy70j7xMe/giMdWB1sPjHj3VHa+a8WQ3rR4TdvnBReAVuob3MSD9UEjlwq6x47DRY6qu5p7TjSidZ9T7O7gudIw3EjkoZcKU3QyoBukbu8vm8QeNbOwz83uPnR9SoK01hitLWS0msbm1juQwMp8pzvDGfKRA26OAGeA9J4sDZ1oG3trXetpjOkzb++cDkN3GPg4xgg8c5qSEtjLT5KNALrCNo9/GthcxtIgkaLghZQx4jkM5PI0uNF6QjGr1zEZEEhmyELLvEb8RyFzkjgfVTG1p2cW9/MJpnlVggTCFAMAk9anj5Rqnay7P9F2EYeea6JbO4itEWbHPA3MYHaSBxrkTmUG63drrw67UbonTzx6Mt0t7m1ikWSUyCYxZ3S3k4DKfTyrT1YSUadjFxumYTNv7uMb3RnlgAYxjlWtDbW24ZRoy9eD45mfGOROViAx4+NXTUmxsr2/e+iml6YEuYHCrukruZyCd9R2jrxnHKnOIaHGu9LGpCs2073qufkr9otLvUPZtFf2vTPNIjdIyYXcxwwesc+NOW/sUmieKQbyOpVh6CMGllb7PtJ2LuNH3KdE5zhsA+jeUoVzjhkc+wVXifTC0GimvbxXVqqbR9SY9HdD0cjydKHzv7vDd3cYx8qmTr37xP81D9pFVT0/qFpi93fdMkMm4CF8pVxvYz5qDsFXDaHCU0LKp5rHEp7xLEDTHOssF2bQgVm0WnsdlC6MZmIVRNISSQAAAuST1CqvrVpaTTd4lrZgmCM53zkA9TSt2KBwUczk9vCd2ZaGjutDyQSglHmcHBwRjcIIPaCAavGhtA29lFuQIsa82PWcfCZjxPjS3PDHuPVdDS5oHRLBb660BP0bgz2TnKdWM8TunkknavJufpEptY0ktxou3mQMEkmVhvKVODHJzBrJrBtMt5y1tDaPfA8CMeScdagAsQPjYHoqI1i1whvlS0vop7DdkDht3eAwGUbysFKrhuYB5dlMAcSHFuv50QkgAgFbmoOzWCSG1vDJMJMiTdBTdyrnA83OPJ7ainO5rPmXkZxjP60IEftIps6v6LS2tooYmLIiAKxIO8Dx3uHDiTnhVU2i7PmvCtxbMEuYwBxO6HAOV4/BcHkf8A2IBstvOY6GwiLKaKU7r1Iq6Oui/LoWHiRhfaRSP0bo67OjbiVJd21VwJI8+e3kYI8nqyvWKuN/obTWkFS3uVSOJSN5zuAMRyZt1iXI5gAAZx31P63aBjs9BSwR8lVck82YyKWY+kn1cB1UUZEYDbBJK44ZtUv7z3gt/9e32UlODUP3ttPmE+rSfvPeC3/wBe32UlMWy92f2Lae4N3pujj87cxubp3vO4dldmFtr4lcjNHyUTtL1QuPdUd/ZqXdN3eUDLBozlGA+EMYBA48PTw9LtO0hjjoqQnr/LD2dEceuovT2sem7OMSXBiVC26CFgbiQTyHHkDWzozSunriJJojEY3GVJEAyOXI8RyqZeEZqPmpeulrc/Cdf/APKpf+t//KmRbSFkViN0lQSOwkZIpMxa76Ya7NoHj6cMV3d2HGQu8fK5cquOq50x7pX3aI+gw29u9DnO6d3zePPFLljAHQeaNj/FXgmk3r/rG2lLqOxs/LRX4sOTuOBbP+Wgzx6+J7Kumvmgb67McVtMsdu4ImzwPoyR5TAgkbowOHHnw39UNSINHoRH5cjDy5W5n0D4q+geOaCMtYM3MrrgXadFv6H0OtrapAnKOPGe04yzeJJPjSr2Hfnc/wAwPtBTkm809x+ik3sO/O5/mB9oKKM2x5K47tNTb0hpFYww6SJJN0lRIwUZwd0kZB3c9lLG11Ra9lE+lb2I45QxypwHxcg4Rfk5J7atmtuziG/mE0skilUCYXcxgFmzxB4+VSvbR+hQSDc3nA4/Jjq/ZooQK4Tr4LkhN6/dX/WTUfRtzGFikgt5EXCMjR4wOQcZ8oenn6aiNS7i/troQTXEL2qgku8iSLujgBG28GDE/BPADPDllb6IitDORcySJBht1kUMxORuZGDzGc1eNW9RNGXzOtvcXJZACwZFTgTgEZTjxFOc3I2nGx4IA7MbA+qcMFysgyjKwzjKkMM+FJTZ5epYaTmjvT0blWj334APvhsknkHAzvd3bTX1U1XSwgMMbMyly+WxnJAHUBw8mo3X230esSzaQiDDeCBlDb4JBIGUIbHA9dVY3AEt5g/NNcCaPcl/tY0nFe3VvFaETSKChKeVlnI3UBHPGCeHLNT+2OIro62VjlllUE9pETgn11h0JrjoO0O9bo6NjG8Y5XbHZvMSRXnWzXbRekIlikluFCPvgpEc5wV6weHGniwWgNNBLNUdRZWXZ7qTIY7W692TbmA/Q+Vu4yRu+fjHhW9tC1LS8dZ4J447mMAHecKG3TleI4q4PI/cKtmqywizgFsWMPRjcLZyR2nIHHOc8KrN9ses5ZXkZ7jekdnOHjxl2LHH4vlk0oScZJNeSPJw0Aq/pFtMXcPuaU2scbcHk6SIFx+tuuxx8lRmrtqRq/DYwCGORZJGO+7Ar5TYA4DOQoAwKU+rmoXTaQeCaO4SBWlAfdK5CMQnlFN05A7ONTElimidIE21ndzmNcB94lTvoN7gsHVnHndVNe0EZAfjp/1A01xFa+zX37l7p/tBTtpG7K5i+mGYjdLJMxHYSynHhTypWJ7fkjh7KKKKKrJy8Tg7p3fOwcd+OHtpJ7JZI49IyC5ws+6ypv8AD8ZvfjBx5ORn2076qGuGz60ut6Z1ZJQOLxkKW7N4EEE+nGafE8AFp6pb2k0R0WXaXPCujpxPjylxGDjJk+Bu+kHj3Z6qgNh8cgtZi2ejM3kd4UByP5R4VpavbNbaeTM0lxKF5K0gx3ZChsdxFM+zs0iRY41VEUYVVGABXXODGZBquAFzsxWekntWXGlomnBMG7H4xhz0oHp5+sU7KjNPauQXkfR3CBgOKnkyntUjiD9PXQRPDHWUT25hS27e5jMQdGTot3IYEbu7jhg8sYpL6p7r6fLWf5HpJG4Dyei3SG7lLHh3rUjNs2gWboRNciMnzd9MdvLcxTG1b1Tt7FCtumC3nOTvM3Zk9noGBTbbGDRu0FF5F9FM0UUVVTkVU9qfvVcdyfbR1bK0tM6HjuoWhmBMb4zglTwYMOPeoomGnAlccLBCqGxf3uPz7/QtTe0GORtG3IizvdH1c93IL/yZqR0FoKGzhEMC7qAk8SSSTzJJ5mpCic+35ghDeGkrth88PQzKN0XBfJ7THujdx2gNvZx2isu26eH3PEp3TcdJlOW8Ewd8nsU+T447K2NbNmlpkzxdJA5OcRMFGTzIBU7vhivOqmzS0J6aXpZ2B5SsGXgeGQFG9y5HIqxmZm3lnwSqdWRWDZvHIujLYS5zuEjPPcLMY/5MY9GKs1fAK+1VcbJKeBQpFVTal713Hcv2i1a60dM6HjuoWhlyUfGcHB4EMOPeKjDTgVHCwQkfee8Fv/r2+ykpwah+9tp8wn1aw3Gz60e1jtSjCGN+kADEEuQwJJ5nzz7Oyp2yskhjSOMbqIoVR2KBgCnSyhwod9pbGFptULbd+ZRfPj6j1P7N/eu1+b/7mqQ1i1ahvYxHOGKq28N1ivHBHV6Ca3NHaPSCJIol3Y0G6o4nAHfzoC8bsNRBpzWlBo3/APJn+fk+yNOioG21KtUu2vAjGdiTksxALDBIHLlw8anqkrw+q7lGNLbtFFFFKRrxN5p7j9FJrYd+dz/MD7QU52XIxUHq5qXbWJc26EM4AJZixwOIAzyGeNOY8NY4d6BzSXAqdqPOr9t+jwfwo/uqQopV0jURfaAthE5FvB5jf8OP4p9FLDYX+c3HzK/XNOOWMMpU8iCD3EYqF1b1LtrEubdCC4AYsxY4HIceQzTWyUxzT1Sy23AhTtYbmzSQbsiK65zhlDDPbg9fGs1FJTFH/wB3rb9Hg/hR/dS820aMiitoDHFGhM+CURVyOjc44DlTTqI1j1XgvkVLgMVRt8brFeO6V6vQTTY35XAlA9tigtPZ372WvzQ+k1Y619H2CQRJFEu6iKFUcTgDv599bFA42SUQFCkoNTdapf7WnW4umEKtOAJJcIMS4UDeOOA5UzP7zWn6Tb/xYv6qg7/ZXYTSPI0bhnYs267AbxOSQOrJ4+NYPwPaP+JJ/EanvdG43qEtoe1b2r+h9GxXDSWrQtPIGzibpGwTvNgbxxx54FWiqzoLZ3aWcwmhVw4BUZcsMNwPA1ZqS8gnQ34o2igv/9k="/>
          <p:cNvSpPr>
            <a:spLocks noChangeAspect="1" noChangeArrowheads="1"/>
          </p:cNvSpPr>
          <p:nvPr userDrawn="1"/>
        </p:nvSpPr>
        <p:spPr bwMode="auto">
          <a:xfrm>
            <a:off x="76200" y="-146050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30" name="AutoShape 6" descr="data:image/jpeg;base64,/9j/4AAQSkZJRgABAQAAAQABAAD/2wCEAAkGBhQSERUUEhQUFRQVFR0XGBgYGBQVHRoXGRYYFRYYHB4dHCceGRklGRYZHy8gIycpLCwsGR4xNTAqNSYrLCkBCQoKDgwOGg8PGi0lHyU0MCw0Ly8wLCosNDIsKiosNCwsLywqLCwsLCwsLDQsLCwsLCwsLCwsLCwsLCwsLCwpLP/AABEIAIwBaQMBIgACEQEDEQH/xAAcAAACAgMBAQAAAAAAAAAAAAAABwUGAwQIAgH/xABQEAACAQMABgUFCgsGBQQDAAABAgMABBEFBgcSITETQVFxgSIyYZGhFDVCUnJzsbKz0RcjMzRUYoKSk6LSFRYkU3TBQ1WjwvAl4eLxNmPT/8QAGgEAAgMBAQAAAAAAAAAAAAAAAgMABAUBBv/EADQRAAEEAAMFBQcEAwEAAAAAAAEAAgMRBBIhBRMiMUEyUXGBwRRCYZGhsfAVM1LRNOHxI//aAAwDAQACEQMRAD8AvO0PXW50c0bpDFJBJ5OSXBDjjunHDBXiO49lRugdt1vKQtzG0BPwgekTxwAy+o+FT+0/Rom0ZcDGTGolX0FDvH+XeHjXONaOHijlZqNVRmlfG/Q6LrW3uFkUOjKysMqykEEHkQRzFZKROx/W54LpbV2JhnOFB5LLjKkdm9jdI6yRT2qpNEYnUrMUgkbaKKKKSmorQ03plLWFpZM4XkBzJPAAemt+l9tbv8Rwwj4TFz3KN0e1j6qfh4t7IGFV8VLuYnPC1W2vNnhbrj0yH+mva7Xj123qk/8AjS6r1HEWOFBJ7ACfor0HsOH/AI/U/wBrzI2hif5fQf0mI217stvXJ/8AGsD7XZOq3Qd7sf8AaqZFoSdvNgmbujc/QK34NSr1+VvIPlYT6xFAcLhW86+f+0wYvGO5E/L/AEpqXaxcnzY4V8Hb/uFR8+0a9b/ihfkog+kE1tWmy67bzzFH3sWP8oNWHR+yWJcGaZ39CgIPbk/RSi/BR9Afqmtjx8vUjzpUf+8N7MwUTTuzHgqs2T3BaZmour81ujPcSO0kmPILFwgGTxyT5RzxxU1ovQUFsMQxqnaRxJ72PE+ut+qGIxYkGRjaC08LgjE7PI6z9EUUUVnrSRRRRUURRRRUURRRRUURRRRUURRRRUURRRRUURRRRUURRRRUURRRRUURRRRUURRRRUURRRRUURRRRUURRRRUUUZrMmbO5B5GCQf9Nq5ZrqbWZ92zuSeqCQ/9Nq5ZrTwPIrPxnMKR1ckK3duw5ieMjv6Ra6ormLUe06XSNqnP8ehPcp329imunaDHHiCPCciiiiis9XUUltoWlOmvnx5sWIx+z538xI8KbOn9Ki2t5Jj8BeA7WPBR+8RSDeQsSScknJPaTxJrX2ZHxGQ+Cw9ry01sY8V8pobKtF7kElw3DpDugn4icz3bxP7tLO1tmkdUQZZ2CgeknApsa3XC2OjBCh4sohXq5j8Y3qz4sKuY5xcGxN5uP0VLZ7Q0umdyaPqpmfW+zTncxeDBvq5qNuNpdkvJ3f5KN/3YpT2miZpfycUj/JViPXjFWLRuzK7k4uEhH6xBPqXPtIqscFh4+2/7K03H4qX9tn0Kss21qAeZDK3eUX/c1dbOffjR90rvKG3TzGQDg+kcqregdndvbkO2ZpBxBcDAPaF5evNWqs/EGHlEPNamGE9EzEeARRRRVVW0UUUVFEUUUVFEUUUVFEUUUVFEUUUVFEUUUVFEUUUVFEUUUVFEUUUVFEUUUVFEUUUVFEUUUVFEUUUVFEUUUVFEUUUVFFWdpV30ei7k9se4P22Cf71zZTz24aQ3LGOIHjLMP3UUsf5tykZWvgm1HazMUbfSYOxTRnSaQMpHCGIn9p/IHsLU+KXexLQ/RWTTEeVPJkfITKL/ADb/AK6YlUcU/NIfhormHbljCKKKjdYNNLawPK/UMKPjOfNX1+zNVwCTQTiaFlUTarpzedLZTwTy5PlEeQvgDnxFL0itm6umkdnc5Z2LE9pJya96P0c88qRRjLOcD/cn0AcT3V6KComBq81imGZ5crhss0FvytcsPJj8lPS5HE+Cn+YdlM+SBWILKpI5EgHHd2Vq6G0UltAkKckGM9p5sx9JOTSdk12vcn/EPzPxfurPyPxsjnNNUtDeMwETWOF39078V9qu6haQkms1eVi7lnGT2BiBWlrrr0LQ9FEA0xGTnkgPLI6yeyqYgeZDG3Uq8cSxsQldoCrfRSIu9bLuU5a4l49SsUHqXArzba03cZ8m4l7ixYeps1f/AEt9doLO/V477JpPmiobVG/lmtI5J8F3BPAbvDJCkjtIGeFVHXXXu5huHgiCxhceVjeZgVBzx4Dn2HvqlHhnySGMcwr8mKZHGJXXRTHopCzay3TnLXEx7nYfQRXq11quozlbiXxYuPU2RV39LfXaCz/1eO+yU+KKpepOvvupuhnAWbHksOAfHE8Opscew8eXKrjLyOOHA/RWdLE6J2Vy1IZmTMzs5L3RSOOu17+kP/L91WnTG0pkhiSDDSmJTJIcEKxUZAHItnn1D09Vx+zpWkAUbVFm1IXAk2KTIopCT6y3TnLXE2fQ7L7AQKldB7QbmBhvuZo+tXOTj9VuYPfkUbtmSAWCClt2tEXUQQE5qK1tHaQSeJZYzlHGR9x9IPDwo0jpBII2klbdRRkn6AO0k8AKzcpvL1WtmFZr0WzRSh09tJuJmIhPQx9WMb5HaW6u4e2oAaxXIOfdE2fnH++tJmzJCLJAWU/a0TTTQSn7RSs0DtKkCPHcHeO425JjiH3TuhscwT1+v0QH99r39Ik5fq/dQt2bKSQaRO2rCACATaeVFY4s7q5OTgca5vO0fSP6XL/L91VIoDLdHkr8kwjq+q6Uormr8I+kf0uX+X7qPwj6R/S5f5fup/sL+8JPtbe4rpWildsd1mubqS4FxM0gREK72OBJbPIeipXazrTcWUMLWzhGeQqx3VbgFzw3gQONIMLhJu+qeJQWZ+ivmaM1zTLtF0ixybuUd26v0CiHaNpFTkXcp+VusPURin+xP7wke1t7l0tRSX1b23yqwW9RZE5GSMbrj0lfNbw3acFhfxzxrLEweNxlWHIj/wA6qrSQuj7SsRytfyWxRS02w603Nm1sLaUx76yb2ApzumPd5g/GPrrR2S643d3dyR3EzSIICwBCDyt9BngB1E0Yw7jHvOiEzAPyJs0UViuWIRiOYUn2VXTllorm5dp+ksD/ABT8vix/019/CfpL9Kf92P8Apq97E/vCqe1s7irHt00lvXUMIPCOIsflSN9yD10ubO1aWRI0GWdgij9ZiFHtNTm0PSHTaSuW6hIUHdGBH/21K7H9E9NpJGIysKNL4+YvtbPhV1n/AJQ33BVHf+ktfFPfROjlggjhTzY0VB+yMZ8edbdFFYhNrW5Ly7gAkkAAZJPDA6zSU151u92T4Q/iI+CfrHrfx6vR3mt/aZtEEha0tmyg4SyA+cR8BT1r2nr5cs5X0ctaWGgy8blSmlvhCkVam9s+1T9zR9NKPx0g5H4Cc8fKPM+A7ahNnWop8m6uVx1xRn2Ow+gePZTLoMTPfA1FDDXEV8Nc6y+ce8/TXRRrnWXzj3n6atbK9/y9VmbY9zz9E4dmn5gny3+uaV2s0zPeTlufSsPAMQPYBTR2afmCfLf65qB1/wBRnaRrm3Xe3uMiDmD1so6wesc88evhMPK1mKeHdb+67iYXyYSMt6AfZZ9lUEBic4Qzh+OcFgmBu4z1Zzy66uV/oOCcYliR89ZUZ8COI8DSEjlZGypZWU8wSpB+kVbtBbTLiIgTfjk684Dgehuvx9dHicHI55kjP58EvCY+JrBFI3+vNNe1tljRUQYVFCqOwAYHsFRukNVbeeYTTR77BQoBPk4BJBI6zxPOt3Rmko7iJZYjvIw4f7g9hB4VRdb9pDI7Q2mMqcNKcNx6wg5cO057uusyGKV7yGaHqtbESwxxhz9R06/JX2K1jjGFREHoCqKpe0XRFs1u0qdGs0ZHmlQWBIBUgc+efCl6Zrm7fGZpmPV5b+zqFbF1qddxxtK8BVFGSSYxgd29nr7K04sHunhzpNfz4rKlx2/jLWxad/d8eSjbK7MUiSLzRgw/ZOa6ERgyg9RAPrrnQ10NY/ko/kL9AodqDsnx9EWxyeMeHque25mrns/1MW6zNPkxK26q8RvMME5I47oyOXM91Ux+Z76cezX3vj+W/wBc1bx0ro4rb10VHZ0LZZqdyGq277UezkjKdAicODIArD05HPxzSa0ro9oJpIm5xsVz245HxGD410HSV2hj/wBQm/Y+zSqWzZXueWE2KtaG1YWNYHtFG6Vs2S3xaGaI8kcMO5wQR61z41F7VNNFplt1PkxgMw7Xbl6l+saz7IfPuPkp9LVWNdXzf3Gf8zHqAAp0cYOMce7X7JEkrhgGjvNeQJXnVPV43lwI8kIBvOR1KMDh6SSB/wDVOG01Ztok3Egjx6VDE95OSapmyGIYuG68oPDyjTGqptCZxlLAdAruzcOwQh5GpSu2ianRwKLiBd1S266DkCeTDsHUR3VRFHGnLtI975e9Prik0nMd9aOAkc+Hi6aLK2lE2OfhFWLXRSch4VySeddbLyHhXJJrNwPveXqtzF+7+dyd+qOzKwnsbeWWFjJJCrMeklGSRknAbA8KlvwRaN/yG/izf1UhItLTqAqzShQMAB3AA7AAeFev7buP8+b+JJ99MMEhN50AmjA7C6Q1e1NtbEubaMoXADZd2yBkjzicczVJ28/m9t8831K2diF28ltcGR3ciYAFmLYHRr2mtbbz+b23zzfUqqwFuIAJv/isPIMJIFJfbONFRXOkYop0DxsHypJGcRsw5EHmBTivtk2jpFIEBjPxo3cEeBJX1ilRsj99YPkyfYvXRFMxb3NkFHogwzGuZqFzTrzqY+jpwhbfjcb0b4xkA4II6mHDPeD14Ft2I6yMs72jHKSKZEHY6+cB3rx/Z76nNu8Q9yQN8IT4HcYnJ9qr6qXWzJyNK2uPjkeBjcH2E08HewEu/KSiN3MAFctvnnWfyZfphqN2F/n8v+mP2kdSW3zzrP5Mv0w1G7C/z+X/AEx+0joG/wCL+d6J3+QnlWG8/Jv8k/QazVhvPyb/ACT9BrMC0CuS15DuH0V9r4vIdw+ivteiWEVu6bObmc//ALpPtGpn7BLcf4t+v8Wvh5bH249VUTaBodrbSFwhGA0hkT0pIS4I8SR3g1i1W1wuNHuzW5XywAyuN5TjO6eBByMnr6zVeRpkipvVPY7JLbl0xc3KxoXkZURRksxAAHaSeVJnaDtZM4a3siViOQ8vEM46wvWqenmfR10vWHXC6vT/AIiUsoOQg8lB+yOBPpOTWTVnUm6vm/ExnczxlbKoPH4R9AyaRFhmx8Uh/pNkxDpOFgULETkAAkk4AHHj1AU49nmzAru3F6vlDBSE9XWGk9PYvV19gsep2zS3sMP+Vn/zGA8n5C/B7+J9PVVvpU+KzcLE2HD5dXIoooqgri+GudZfOPefproo1zrL5x7z9NbOyvf8vVYO2Pc8/ROHZn+YJ8t/rmrVVU2ae96fLf65petrrcpcSyQysFeRm3T5S4J4cDwHDHKq5wzp5pMvQ+qtDFtw8EeYcx6JsaX1Yt7kfjYlLfGHkt+8OPrpN6zaG9y3Lwht4Lgg9e6wyM+njip07VLvdxuw5+NuNnv8/HsqrXNzJPKWcl5HPeSTwAAHqAFaGDgmiJznTuWZj8RBMBuxxd6uGoulHjsr7BP4uPfX0MVYE9/BfVVHNN7U/VAxWUkcww9wDvj4qlSqr3jJPeaVmldFyW8rRSjDKfAjqYdoNHhpWPlky/miXiopGQx5u4/e/snPqfo2OGzi6MDy0V2PWzMAST288eFYdfrhUsJt443gFHpYsMD6T4UttB6/XNrGI13HQeaHBO76AQwOPQaxXmkLvSUnHLbilt1RuogAyT7MZPE8qqDBPE28edLu1eO0IzBu4wbIqlAGuhrH8lH8hfoFc9V0HoyTegiPbGh9ag0W1OTfNBsfm/y9Vz6/M99OPZr73x/Kf65pOPzPfTj2a+98fyn+uadtL9keP9pOyf3z4eoVppLbRPfCb9j7NadNJbaJ74TfsfZrVHZn7p8PUK/tf9kePoVPbIfPuPkp9LVCbR9HmO+dscJQHHq3T7VNTeyHz7j5KfS1WvXLVcXsOBgSpxRjy9Kn0H2ECnvmEOMJPI6fQJDMOZ8CA3mLP1KoGzXTqwXJSQ4SYBcnkHB8nPYDkjxFN+uetIaOkgcpKjIw6j9I6iPSK3bbWu7jUIlxIFHADOcDsGckCnYrBb928YUjCY/2du7kB0TA2paYRbcQAgySMCR2Ipzk9mTgDx7KVacx31MDQU8kEt3Jvbi4O8+SZGZgvDPEjjzqHXmKs4WNsTMjTdc/FVMZK6aTO4VfLwXRS8h4VySeddbLyHhXJJrIwPveXqvQ4v3fzuXQWpOqNnJo+1eS1gd2hUszRoSSRxJOOJqa/uPYfodt/CT7q56tdb7yNFSO5nVFGFUOQAByAHZWX+/N/wDpdx/EauuwshJOb7qDEMA7K6Q0boeG3BWCKOIMckIoUE4xk468UudvP5vbfPN9So/Y/rHc3F7Ik88siiAkK7FhnfQZ7+JqQ28/m9t8831KSyMsnAJTXPD4SQqTsk99YPkyfYvXQ+a5R0bpOW3kEsLmORc4YYyMgg8x2E1v6Q1yvZ1KS3MzKea726CPSFwD41anwxlfYKrwziNtUrZtj1tS5mSCFgyQZLMDkGRsDA7QoGM9rHsrBsX0QZdIdLjyYELE/rODGo9RY+FVXQGrNxeyBLeMt2tyVR2s3IfT2A10NqXqkmj7YRKd5yd6R8Y3n/2UDgB95oZnNhi3Y5rsTXSyZzyVK28aOLQ20w5I7I3o6QKR7Y8VQdnOsq2N8kknCNlMch54ViDveDKp7s10JpvQ8d1BJBKMpIuD2g8ww9IIBHdXN+tWqM9hKUmXySfIkA8lx6D1HtXmPbQ4Z7Xx7sruIa5r94F01BOrqGRgysMggggg8iCOYqua/wCtkdlaOSw6aRSsSZ4liMb2PirnJPox11z9o7WG5gBWGeaNT1K7KO/GcZ9Nad1dvIxeR2djzZmLE+JOajcFTrJ0XXYu20BqvEURYhVGWJCqO0ngB66b34Fx8Yf+eNYNlOzhxIt5dIVC8YY2GCW6pGHUB1Dnnj1DLfxQ4jEkOphXYIARbwoPWnUy30ggWdTvL5rqd1lzzAPIj0EEVTF2DwZ43M2OzdjB9f8A7U0KKptmewUCrTomONkKnaH2UWFuQeiMzDkZW3/5cBPZVvjjCgBQAAMAAYAHYOyvVFA57ndoomtDeQRRRRQokUUUVFEVBnUiy/R4/b99TlFG17m9k0gdG1/aAK1rDR0cCBIlCICSAO0nJrS0jqpazkmWFCx5sMqT4rgmpaioHuBzAm1DGwjKQKVW/BrZZ/Jv3dJJ99S2i9W7e34wxKp+NxLfvHJqToonTSOFOcfmgbBEw21oHkitHSmhIbld2aNXA5Z5juI4jwreopYJabCa5ocKIVWXZrZA56NiOwyPj6c+2p+y0XFCm5FGqJ1hRjPf2+NbVFMfNI/tOJS2Qxs1a0DyUF/cey/R4/b99TMECoqoowqgKo7ABgD1CslFC6Rzu0SUTY2M7IAUGdSLL9Hj9v31KWGj44UCRKEQZIA9JyfbWxRUdI9wpxJXGxMabaAPJFRV7qrazOZJYUd2xljnJwMDr7BUrRXGuc3VppE5jXCnC1oaM0DBbljDGsZbGcZ445fTW8TX2qvtG0h0Vi4HOQiPwJy38oI8aNjXSvAJ1KW9zYYy4DQKw3VlHKN2RFcdjKG+mtOHVm1Q5W3hB7dxfupQaN10u4BhJmKj4L4cfzcR4GpCbabeMMBo19KoM+0keytD9Pnbo12niVmDaeHdq5uvgCrVtS0uqWwgB8uRgSOxFOcnvIAHj2Ut9CWZluIox8KRR4ZGfZmsFzcvK5Z2Z3Y8SSSSf/OqmTs71NaE+6Z13XIxGh5qDzY9hI4AdQJ7au8ODgonX1VDix2IBA09Ffqq34L9G/oqfvSf1VaaK8+1zm8ivTFoPMKrfgv0b+ip+9J/VR+C/Rv6Kn70n9VWmii3r/5H5rm7b3BQuhtTbS0cyW8KxuV3SQXPkkg44k9YFbOmdX7e7ULcRLKFOVDZ4EjBIxy4VI0UOZ13eqLKKqlUjsp0b+jD+JN/XWa22Z6OjORaoT+sXf2MxFWeii3r/wCR+aHds7gsVtapGoWNVRRyVQFA7gOFZaKKWjRWC8sklQpKiuh5qwDA+BrPRUUVMu9kWjnORCyehJJAPVkgeFSOh9n9jasGit13xyZy0hB7QWJx4VYqKYZXkUSUAjaDdIooopaNFFFFRReXcAEkgADJJ4AAcyawWmkopc9FJHJjnuMrYzyzg8OVLLWS/wBNgXA6Jfc34wZxD+R8rj5+fM9GaqWoE+kE6b+zkVs7nSZEZx5255zD9blVkQW0mwkmWjVLoOiqNcXtydD3Pu7dS46OXKgoOGDucFJ44qM2HOTb3GST+NHM5+BS91wl18kefUBMyiqBtT0TclPdMFy0SQRHfRWkUsd4YPknHrpfW1tfPo+S+F7MEjfcKdLNvE7yrkHex8MeqjZCHNu0LpKNUugKM0ktU9ZJLJYr27nmminEkSx77uQyMvlHfbd6urjxrW1d0wLnTyTJvBJJmYAnq6Mjjg46q77OddeS5vRontRVc2h3jxaNneJ2R1VcMpII8tRwI9FR2yrSkk1hvzSNI/SuN52LHA3cDJ6qTkOTMmZuLKrpRSw2zadng9z+55pIt5ZN7ccrnG5jOOzJ9dTWvspOhHYk5MUJJzxyZIsmiERpp71zPz+CutFUTYyxOjjkk/j358epaktpeljb6OmZHZHbdRGUlW3mYciOIO6GPga4Y+PIoHcOZWmiqPsjmmksmlnklkLytumR3fyVAXgWJ4b296q1ttbEWMeCR/iF5cP+HJXd3x5LUz8OZMGiqts4uV/s22BYZ3DwJGfPaq5tK10nFwlhZErK+6HZThsufIRT8HhxLc+I5cagjJdlCheA20zKKTenNUb/AEZELuK8eRkI6UeXgZI44ZiJE3jxyBzz3Tmm9aPd2gJZh5LjdSQDPBxImcegggj0Gi3PIg2OS5vOdhMfNfaQd5If7BgOTn3c3Wf8qSm9qIf/AE20+YT6tckiyC760o1+Y0p7NeJIwwIYAg8wQCD4UntetI3TaZ9zQ3U0KyGJAFklVVLqBndVgOZzUx+DnSX/ADWb9+4/rru6AAJdVrme7ACtV5qDZSHPQhT+oWT2A49laa7MLMdUh/bP3VA/g50l/wA1m/fuP66Y9tGVRVY7xCgE9pAwTRmeRopshPzSvZonGywfIKP0XqvbW5zFCit8Y5ZvW2SPCpWqjr1o7SMpi/s+URgBuk8oLknd3eanPJqo2nItN2kLTTXWEUgHEiE5YhQANzjz9hoQwy6l2vx5pgyx6Nbp8E56M1SNl+kbieweW5kaQtI4UtjzFVV6gPhb1VDYhITdz5JP4gcyT8MUO60dryRZ+XxTmooqL1k0/HZ27zSsBgeSOtnx5KgdZJ++lAWaCYTSkEuFJwGUnsBBrJSM2Pzxi/eSWREYxsFBIXed2UkDPPlyp50yWPdupAx2YWivMkoUZYgAdZIArU008wt5DbgNMEPRg4wW6gckD1mklp7XLSN10ljKkbszbrJGgdt5SGwCrEcCOOOw12OIv6qPflT3inVhlWDDtBB+ivdc+6C1pv8AR3+EREiLPvbsqBTvPgAksQADgcTwq0bR57o6KtzeAJP7oO8FK4xuybvmsRyx10Zw5DgL5oBLYuk2qKrmzw50ba5/yv8Ac1R9qOsE8t7Ho+FzGjbitjI3nlIxvEcSgBHDrOewUtsZc/KjL6baasd4jHCupPYGBPqrNSq1k2SQW9o81vJKJ4UMhYsPL3RluQG6cAkY9tT2yjWeW7tXExLPC4TfPNlI3lz2sOIz18K66MZczTa4Hm6IV3zRSU2byE6blBJxifrPxxTroZI8hpdY7MLRRRXiWIMpU8iCDzHAjB5UtGlttU16RYnsrc78snkSFeO4p5pw5u3LHUCeuqjoC5udCXSPcxMI54xvDnlTg8OrpEPNfSR15pl6ubMbWzmMy70j7xMe/giMdWB1sPjHj3VHa+a8WQ3rR4TdvnBReAVuob3MSD9UEjlwq6x47DRY6qu5p7TjSidZ9T7O7gudIw3EjkoZcKU3QyoBukbu8vm8QeNbOwz83uPnR9SoK01hitLWS0msbm1juQwMp8pzvDGfKRA26OAGeA9J4sDZ1oG3trXetpjOkzb++cDkN3GPg4xgg8c5qSEtjLT5KNALrCNo9/GthcxtIgkaLghZQx4jkM5PI0uNF6QjGr1zEZEEhmyELLvEb8RyFzkjgfVTG1p2cW9/MJpnlVggTCFAMAk9anj5Rqnay7P9F2EYeea6JbO4itEWbHPA3MYHaSBxrkTmUG63drrw67UbonTzx6Mt0t7m1ikWSUyCYxZ3S3k4DKfTyrT1YSUadjFxumYTNv7uMb3RnlgAYxjlWtDbW24ZRoy9eD45mfGOROViAx4+NXTUmxsr2/e+iml6YEuYHCrukruZyCd9R2jrxnHKnOIaHGu9LGpCs2073qufkr9otLvUPZtFf2vTPNIjdIyYXcxwwesc+NOW/sUmieKQbyOpVh6CMGllb7PtJ2LuNH3KdE5zhsA+jeUoVzjhkc+wVXifTC0GimvbxXVqqbR9SY9HdD0cjydKHzv7vDd3cYx8qmTr37xP81D9pFVT0/qFpi93fdMkMm4CF8pVxvYz5qDsFXDaHCU0LKp5rHEp7xLEDTHOssF2bQgVm0WnsdlC6MZmIVRNISSQAAAuST1CqvrVpaTTd4lrZgmCM53zkA9TSt2KBwUczk9vCd2ZaGjutDyQSglHmcHBwRjcIIPaCAavGhtA29lFuQIsa82PWcfCZjxPjS3PDHuPVdDS5oHRLBb660BP0bgz2TnKdWM8TunkknavJufpEptY0ktxou3mQMEkmVhvKVODHJzBrJrBtMt5y1tDaPfA8CMeScdagAsQPjYHoqI1i1whvlS0vop7DdkDht3eAwGUbysFKrhuYB5dlMAcSHFuv50QkgAgFbmoOzWCSG1vDJMJMiTdBTdyrnA83OPJ7ainO5rPmXkZxjP60IEftIps6v6LS2tooYmLIiAKxIO8Dx3uHDiTnhVU2i7PmvCtxbMEuYwBxO6HAOV4/BcHkf8A2IBstvOY6GwiLKaKU7r1Iq6Oui/LoWHiRhfaRSP0bo67OjbiVJd21VwJI8+e3kYI8nqyvWKuN/obTWkFS3uVSOJSN5zuAMRyZt1iXI5gAAZx31P63aBjs9BSwR8lVck82YyKWY+kn1cB1UUZEYDbBJK44ZtUv7z3gt/9e32UlODUP3ttPmE+rSfvPeC3/wBe32UlMWy92f2Lae4N3pujj87cxubp3vO4dldmFtr4lcjNHyUTtL1QuPdUd/ZqXdN3eUDLBozlGA+EMYBA48PTw9LtO0hjjoqQnr/LD2dEceuovT2sem7OMSXBiVC26CFgbiQTyHHkDWzozSunriJJojEY3GVJEAyOXI8RyqZeEZqPmpeulrc/Cdf/APKpf+t//KmRbSFkViN0lQSOwkZIpMxa76Ya7NoHj6cMV3d2HGQu8fK5cquOq50x7pX3aI+gw29u9DnO6d3zePPFLljAHQeaNj/FXgmk3r/rG2lLqOxs/LRX4sOTuOBbP+Wgzx6+J7Kumvmgb67McVtMsdu4ImzwPoyR5TAgkbowOHHnw39UNSINHoRH5cjDy5W5n0D4q+geOaCMtYM3MrrgXadFv6H0OtrapAnKOPGe04yzeJJPjSr2Hfnc/wAwPtBTkm809x+ik3sO/O5/mB9oKKM2x5K47tNTb0hpFYww6SJJN0lRIwUZwd0kZB3c9lLG11Ra9lE+lb2I45QxypwHxcg4Rfk5J7atmtuziG/mE0skilUCYXcxgFmzxB4+VSvbR+hQSDc3nA4/Jjq/ZooQK4Tr4LkhN6/dX/WTUfRtzGFikgt5EXCMjR4wOQcZ8oenn6aiNS7i/troQTXEL2qgku8iSLujgBG28GDE/BPADPDllb6IitDORcySJBht1kUMxORuZGDzGc1eNW9RNGXzOtvcXJZACwZFTgTgEZTjxFOc3I2nGx4IA7MbA+qcMFysgyjKwzjKkMM+FJTZ5epYaTmjvT0blWj334APvhsknkHAzvd3bTX1U1XSwgMMbMyly+WxnJAHUBw8mo3X230esSzaQiDDeCBlDb4JBIGUIbHA9dVY3AEt5g/NNcCaPcl/tY0nFe3VvFaETSKChKeVlnI3UBHPGCeHLNT+2OIro62VjlllUE9pETgn11h0JrjoO0O9bo6NjG8Y5XbHZvMSRXnWzXbRekIlikluFCPvgpEc5wV6weHGniwWgNNBLNUdRZWXZ7qTIY7W692TbmA/Q+Vu4yRu+fjHhW9tC1LS8dZ4J447mMAHecKG3TleI4q4PI/cKtmqywizgFsWMPRjcLZyR2nIHHOc8KrN9ses5ZXkZ7jekdnOHjxl2LHH4vlk0oScZJNeSPJw0Aq/pFtMXcPuaU2scbcHk6SIFx+tuuxx8lRmrtqRq/DYwCGORZJGO+7Ar5TYA4DOQoAwKU+rmoXTaQeCaO4SBWlAfdK5CMQnlFN05A7ONTElimidIE21ndzmNcB94lTvoN7gsHVnHndVNe0EZAfjp/1A01xFa+zX37l7p/tBTtpG7K5i+mGYjdLJMxHYSynHhTypWJ7fkjh7KKKKKrJy8Tg7p3fOwcd+OHtpJ7JZI49IyC5ws+6ypv8AD8ZvfjBx5ORn2076qGuGz60ut6Z1ZJQOLxkKW7N4EEE+nGafE8AFp6pb2k0R0WXaXPCujpxPjylxGDjJk+Bu+kHj3Z6qgNh8cgtZi2ejM3kd4UByP5R4VpavbNbaeTM0lxKF5K0gx3ZChsdxFM+zs0iRY41VEUYVVGABXXODGZBquAFzsxWekntWXGlomnBMG7H4xhz0oHp5+sU7KjNPauQXkfR3CBgOKnkyntUjiD9PXQRPDHWUT25hS27e5jMQdGTot3IYEbu7jhg8sYpL6p7r6fLWf5HpJG4Dyei3SG7lLHh3rUjNs2gWboRNciMnzd9MdvLcxTG1b1Tt7FCtumC3nOTvM3Zk9noGBTbbGDRu0FF5F9FM0UUVVTkVU9qfvVcdyfbR1bK0tM6HjuoWhmBMb4zglTwYMOPeoomGnAlccLBCqGxf3uPz7/QtTe0GORtG3IizvdH1c93IL/yZqR0FoKGzhEMC7qAk8SSSTzJJ5mpCic+35ghDeGkrth88PQzKN0XBfJ7THujdx2gNvZx2isu26eH3PEp3TcdJlOW8Ewd8nsU+T447K2NbNmlpkzxdJA5OcRMFGTzIBU7vhivOqmzS0J6aXpZ2B5SsGXgeGQFG9y5HIqxmZm3lnwSqdWRWDZvHIujLYS5zuEjPPcLMY/5MY9GKs1fAK+1VcbJKeBQpFVTal713Hcv2i1a60dM6HjuoWhlyUfGcHB4EMOPeKjDTgVHCwQkfee8Fv/r2+ykpwah+9tp8wn1aw3Gz60e1jtSjCGN+kADEEuQwJJ5nzz7Oyp2yskhjSOMbqIoVR2KBgCnSyhwod9pbGFptULbd+ZRfPj6j1P7N/eu1+b/7mqQ1i1ahvYxHOGKq28N1ivHBHV6Ca3NHaPSCJIol3Y0G6o4nAHfzoC8bsNRBpzWlBo3/APJn+fk+yNOioG21KtUu2vAjGdiTksxALDBIHLlw8anqkrw+q7lGNLbtFFFFKRrxN5p7j9FJrYd+dz/MD7QU52XIxUHq5qXbWJc26EM4AJZixwOIAzyGeNOY8NY4d6BzSXAqdqPOr9t+jwfwo/uqQopV0jURfaAthE5FvB5jf8OP4p9FLDYX+c3HzK/XNOOWMMpU8iCD3EYqF1b1LtrEubdCC4AYsxY4HIceQzTWyUxzT1Sy23AhTtYbmzSQbsiK65zhlDDPbg9fGs1FJTFH/wB3rb9Hg/hR/dS820aMiitoDHFGhM+CURVyOjc44DlTTqI1j1XgvkVLgMVRt8brFeO6V6vQTTY35XAlA9tigtPZ372WvzQ+k1Y619H2CQRJFEu6iKFUcTgDv599bFA42SUQFCkoNTdapf7WnW4umEKtOAJJcIMS4UDeOOA5UzP7zWn6Tb/xYv6qg7/ZXYTSPI0bhnYs267AbxOSQOrJ4+NYPwPaP+JJ/EanvdG43qEtoe1b2r+h9GxXDSWrQtPIGzibpGwTvNgbxxx54FWiqzoLZ3aWcwmhVw4BUZcsMNwPA1ZqS8gnQ34o2igv/9k="/>
          <p:cNvSpPr>
            <a:spLocks noChangeAspect="1" noChangeArrowheads="1"/>
          </p:cNvSpPr>
          <p:nvPr userDrawn="1"/>
        </p:nvSpPr>
        <p:spPr bwMode="auto">
          <a:xfrm>
            <a:off x="76200" y="-146050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32" name="AutoShape 8" descr="data:image/jpeg;base64,/9j/4AAQSkZJRgABAQAAAQABAAD/2wCEAAkGBhQSERUUEhQUFRQVFR0XGBgYGBQVHRoXGRYYFRYYHB4dHCceGRklGRYZHy8gIycpLCwsGR4xNTAqNSYrLCkBCQoKDgwOGg8PGi0lHyU0MCw0Ly8wLCosNDIsKiosNCwsLywqLCwsLCwsLDQsLCwsLCwsLCwsLCwsLCwsLCwpLP/AABEIAIwBaQMBIgACEQEDEQH/xAAcAAACAgMBAQAAAAAAAAAAAAAABwUGAwQIAgH/xABQEAACAQMABgUFCgsGBQQDAAABAgMABBEFBgcSITETQVFxgSIyYZGhFDVCUnJzsbKz0RcjMzRUYoKSk6LSFRYkU3TBQ1WjwvAl4eLxNmPT/8QAGgEAAgMBAQAAAAAAAAAAAAAAAgMABAUBBv/EADQRAAEEAAMFBQcEAwEAAAAAAAEAAgMRBBIhBRMiMUEyUXGBwRRCYZGhsfAVM1LRNOHxI//aAAwDAQACEQMRAD8AvO0PXW50c0bpDFJBJ5OSXBDjjunHDBXiO49lRugdt1vKQtzG0BPwgekTxwAy+o+FT+0/Rom0ZcDGTGolX0FDvH+XeHjXONaOHijlZqNVRmlfG/Q6LrW3uFkUOjKysMqykEEHkQRzFZKROx/W54LpbV2JhnOFB5LLjKkdm9jdI6yRT2qpNEYnUrMUgkbaKKKKSmorQ03plLWFpZM4XkBzJPAAemt+l9tbv8Rwwj4TFz3KN0e1j6qfh4t7IGFV8VLuYnPC1W2vNnhbrj0yH+mva7Xj123qk/8AjS6r1HEWOFBJ7ACfor0HsOH/AI/U/wBrzI2hif5fQf0mI217stvXJ/8AGsD7XZOq3Qd7sf8AaqZFoSdvNgmbujc/QK34NSr1+VvIPlYT6xFAcLhW86+f+0wYvGO5E/L/AEpqXaxcnzY4V8Hb/uFR8+0a9b/ihfkog+kE1tWmy67bzzFH3sWP8oNWHR+yWJcGaZ39CgIPbk/RSi/BR9Afqmtjx8vUjzpUf+8N7MwUTTuzHgqs2T3BaZmour81ujPcSO0kmPILFwgGTxyT5RzxxU1ovQUFsMQxqnaRxJ72PE+ut+qGIxYkGRjaC08LgjE7PI6z9EUUUVnrSRRRRUURRRRUURRRRUURRRRUURRRRUURRRRUURRRRUURRRRUURRRRUURRRRUURRRRUURRRRUURRRRUURRRRUUUZrMmbO5B5GCQf9Nq5ZrqbWZ92zuSeqCQ/9Nq5ZrTwPIrPxnMKR1ckK3duw5ieMjv6Ra6ormLUe06XSNqnP8ehPcp329imunaDHHiCPCciiiiis9XUUltoWlOmvnx5sWIx+z538xI8KbOn9Ki2t5Jj8BeA7WPBR+8RSDeQsSScknJPaTxJrX2ZHxGQ+Cw9ry01sY8V8pobKtF7kElw3DpDugn4icz3bxP7tLO1tmkdUQZZ2CgeknApsa3XC2OjBCh4sohXq5j8Y3qz4sKuY5xcGxN5uP0VLZ7Q0umdyaPqpmfW+zTncxeDBvq5qNuNpdkvJ3f5KN/3YpT2miZpfycUj/JViPXjFWLRuzK7k4uEhH6xBPqXPtIqscFh4+2/7K03H4qX9tn0Kss21qAeZDK3eUX/c1dbOffjR90rvKG3TzGQDg+kcqregdndvbkO2ZpBxBcDAPaF5evNWqs/EGHlEPNamGE9EzEeARRRRVVW0UUUVFEUUUVFEUUUVFEUUUVFEUUUVFEUUUVFEUUUVFEUUUVFEUUUVFEUUUVFEUUUVFEUUUVFEUUUVFEUUUVFEUUUVFFWdpV30ei7k9se4P22Cf71zZTz24aQ3LGOIHjLMP3UUsf5tykZWvgm1HazMUbfSYOxTRnSaQMpHCGIn9p/IHsLU+KXexLQ/RWTTEeVPJkfITKL/ADb/AK6YlUcU/NIfhormHbljCKKKjdYNNLawPK/UMKPjOfNX1+zNVwCTQTiaFlUTarpzedLZTwTy5PlEeQvgDnxFL0itm6umkdnc5Z2LE9pJya96P0c88qRRjLOcD/cn0AcT3V6KComBq81imGZ5crhss0FvytcsPJj8lPS5HE+Cn+YdlM+SBWILKpI5EgHHd2Vq6G0UltAkKckGM9p5sx9JOTSdk12vcn/EPzPxfurPyPxsjnNNUtDeMwETWOF39078V9qu6haQkms1eVi7lnGT2BiBWlrrr0LQ9FEA0xGTnkgPLI6yeyqYgeZDG3Uq8cSxsQldoCrfRSIu9bLuU5a4l49SsUHqXArzba03cZ8m4l7ixYeps1f/AEt9doLO/V477JpPmiobVG/lmtI5J8F3BPAbvDJCkjtIGeFVHXXXu5huHgiCxhceVjeZgVBzx4Dn2HvqlHhnySGMcwr8mKZHGJXXRTHopCzay3TnLXEx7nYfQRXq11quozlbiXxYuPU2RV39LfXaCz/1eO+yU+KKpepOvvupuhnAWbHksOAfHE8Opscew8eXKrjLyOOHA/RWdLE6J2Vy1IZmTMzs5L3RSOOu17+kP/L91WnTG0pkhiSDDSmJTJIcEKxUZAHItnn1D09Vx+zpWkAUbVFm1IXAk2KTIopCT6y3TnLXE2fQ7L7AQKldB7QbmBhvuZo+tXOTj9VuYPfkUbtmSAWCClt2tEXUQQE5qK1tHaQSeJZYzlHGR9x9IPDwo0jpBII2klbdRRkn6AO0k8AKzcpvL1WtmFZr0WzRSh09tJuJmIhPQx9WMb5HaW6u4e2oAaxXIOfdE2fnH++tJmzJCLJAWU/a0TTTQSn7RSs0DtKkCPHcHeO425JjiH3TuhscwT1+v0QH99r39Ik5fq/dQt2bKSQaRO2rCACATaeVFY4s7q5OTgca5vO0fSP6XL/L91VIoDLdHkr8kwjq+q6Uormr8I+kf0uX+X7qPwj6R/S5f5fup/sL+8JPtbe4rpWildsd1mubqS4FxM0gREK72OBJbPIeipXazrTcWUMLWzhGeQqx3VbgFzw3gQONIMLhJu+qeJQWZ+ivmaM1zTLtF0ixybuUd26v0CiHaNpFTkXcp+VusPURin+xP7wke1t7l0tRSX1b23yqwW9RZE5GSMbrj0lfNbw3acFhfxzxrLEweNxlWHIj/wA6qrSQuj7SsRytfyWxRS02w603Nm1sLaUx76yb2ApzumPd5g/GPrrR2S643d3dyR3EzSIICwBCDyt9BngB1E0Yw7jHvOiEzAPyJs0UViuWIRiOYUn2VXTllorm5dp+ksD/ABT8vix/019/CfpL9Kf92P8Apq97E/vCqe1s7irHt00lvXUMIPCOIsflSN9yD10ubO1aWRI0GWdgij9ZiFHtNTm0PSHTaSuW6hIUHdGBH/21K7H9E9NpJGIysKNL4+YvtbPhV1n/AJQ33BVHf+ktfFPfROjlggjhTzY0VB+yMZ8edbdFFYhNrW5Ly7gAkkAAZJPDA6zSU151u92T4Q/iI+CfrHrfx6vR3mt/aZtEEha0tmyg4SyA+cR8BT1r2nr5cs5X0ctaWGgy8blSmlvhCkVam9s+1T9zR9NKPx0g5H4Cc8fKPM+A7ahNnWop8m6uVx1xRn2Ow+gePZTLoMTPfA1FDDXEV8Nc6y+ce8/TXRRrnWXzj3n6atbK9/y9VmbY9zz9E4dmn5gny3+uaV2s0zPeTlufSsPAMQPYBTR2afmCfLf65qB1/wBRnaRrm3Xe3uMiDmD1so6wesc88evhMPK1mKeHdb+67iYXyYSMt6AfZZ9lUEBic4Qzh+OcFgmBu4z1Zzy66uV/oOCcYliR89ZUZ8COI8DSEjlZGypZWU8wSpB+kVbtBbTLiIgTfjk684Dgehuvx9dHicHI55kjP58EvCY+JrBFI3+vNNe1tljRUQYVFCqOwAYHsFRukNVbeeYTTR77BQoBPk4BJBI6zxPOt3Rmko7iJZYjvIw4f7g9hB4VRdb9pDI7Q2mMqcNKcNx6wg5cO057uusyGKV7yGaHqtbESwxxhz9R06/JX2K1jjGFREHoCqKpe0XRFs1u0qdGs0ZHmlQWBIBUgc+efCl6Zrm7fGZpmPV5b+zqFbF1qddxxtK8BVFGSSYxgd29nr7K04sHunhzpNfz4rKlx2/jLWxad/d8eSjbK7MUiSLzRgw/ZOa6ERgyg9RAPrrnQ10NY/ko/kL9AodqDsnx9EWxyeMeHque25mrns/1MW6zNPkxK26q8RvMME5I47oyOXM91Ux+Z76cezX3vj+W/wBc1bx0ro4rb10VHZ0LZZqdyGq277UezkjKdAicODIArD05HPxzSa0ro9oJpIm5xsVz245HxGD410HSV2hj/wBQm/Y+zSqWzZXueWE2KtaG1YWNYHtFG6Vs2S3xaGaI8kcMO5wQR61z41F7VNNFplt1PkxgMw7Xbl6l+saz7IfPuPkp9LVWNdXzf3Gf8zHqAAp0cYOMce7X7JEkrhgGjvNeQJXnVPV43lwI8kIBvOR1KMDh6SSB/wDVOG01Ztok3Egjx6VDE95OSapmyGIYuG68oPDyjTGqptCZxlLAdAruzcOwQh5GpSu2ianRwKLiBd1S266DkCeTDsHUR3VRFHGnLtI975e9Prik0nMd9aOAkc+Hi6aLK2lE2OfhFWLXRSch4VySeddbLyHhXJJrNwPveXqtzF+7+dyd+qOzKwnsbeWWFjJJCrMeklGSRknAbA8KlvwRaN/yG/izf1UhItLTqAqzShQMAB3AA7AAeFev7buP8+b+JJ99MMEhN50AmjA7C6Q1e1NtbEubaMoXADZd2yBkjzicczVJ28/m9t8831K2diF28ltcGR3ciYAFmLYHRr2mtbbz+b23zzfUqqwFuIAJv/isPIMJIFJfbONFRXOkYop0DxsHypJGcRsw5EHmBTivtk2jpFIEBjPxo3cEeBJX1ilRsj99YPkyfYvXRFMxb3NkFHogwzGuZqFzTrzqY+jpwhbfjcb0b4xkA4II6mHDPeD14Ft2I6yMs72jHKSKZEHY6+cB3rx/Z76nNu8Q9yQN8IT4HcYnJ9qr6qXWzJyNK2uPjkeBjcH2E08HewEu/KSiN3MAFctvnnWfyZfphqN2F/n8v+mP2kdSW3zzrP5Mv0w1G7C/z+X/AEx+0joG/wCL+d6J3+QnlWG8/Jv8k/QazVhvPyb/ACT9BrMC0CuS15DuH0V9r4vIdw+ivteiWEVu6bObmc//ALpPtGpn7BLcf4t+v8Wvh5bH249VUTaBodrbSFwhGA0hkT0pIS4I8SR3g1i1W1wuNHuzW5XywAyuN5TjO6eBByMnr6zVeRpkipvVPY7JLbl0xc3KxoXkZURRksxAAHaSeVJnaDtZM4a3siViOQ8vEM46wvWqenmfR10vWHXC6vT/AIiUsoOQg8lB+yOBPpOTWTVnUm6vm/ExnczxlbKoPH4R9AyaRFhmx8Uh/pNkxDpOFgULETkAAkk4AHHj1AU49nmzAru3F6vlDBSE9XWGk9PYvV19gsep2zS3sMP+Vn/zGA8n5C/B7+J9PVVvpU+KzcLE2HD5dXIoooqgri+GudZfOPefproo1zrL5x7z9NbOyvf8vVYO2Pc8/ROHZn+YJ8t/rmrVVU2ae96fLf65petrrcpcSyQysFeRm3T5S4J4cDwHDHKq5wzp5pMvQ+qtDFtw8EeYcx6JsaX1Yt7kfjYlLfGHkt+8OPrpN6zaG9y3Lwht4Lgg9e6wyM+njip07VLvdxuw5+NuNnv8/HsqrXNzJPKWcl5HPeSTwAAHqAFaGDgmiJznTuWZj8RBMBuxxd6uGoulHjsr7BP4uPfX0MVYE9/BfVVHNN7U/VAxWUkcww9wDvj4qlSqr3jJPeaVmldFyW8rRSjDKfAjqYdoNHhpWPlky/miXiopGQx5u4/e/snPqfo2OGzi6MDy0V2PWzMAST288eFYdfrhUsJt443gFHpYsMD6T4UttB6/XNrGI13HQeaHBO76AQwOPQaxXmkLvSUnHLbilt1RuogAyT7MZPE8qqDBPE28edLu1eO0IzBu4wbIqlAGuhrH8lH8hfoFc9V0HoyTegiPbGh9ag0W1OTfNBsfm/y9Vz6/M99OPZr73x/Kf65pOPzPfTj2a+98fyn+uadtL9keP9pOyf3z4eoVppLbRPfCb9j7NadNJbaJ74TfsfZrVHZn7p8PUK/tf9kePoVPbIfPuPkp9LVCbR9HmO+dscJQHHq3T7VNTeyHz7j5KfS1WvXLVcXsOBgSpxRjy9Kn0H2ECnvmEOMJPI6fQJDMOZ8CA3mLP1KoGzXTqwXJSQ4SYBcnkHB8nPYDkjxFN+uetIaOkgcpKjIw6j9I6iPSK3bbWu7jUIlxIFHADOcDsGckCnYrBb928YUjCY/2du7kB0TA2paYRbcQAgySMCR2Ipzk9mTgDx7KVacx31MDQU8kEt3Jvbi4O8+SZGZgvDPEjjzqHXmKs4WNsTMjTdc/FVMZK6aTO4VfLwXRS8h4VySeddbLyHhXJJrIwPveXqvQ4v3fzuXQWpOqNnJo+1eS1gd2hUszRoSSRxJOOJqa/uPYfodt/CT7q56tdb7yNFSO5nVFGFUOQAByAHZWX+/N/wDpdx/EauuwshJOb7qDEMA7K6Q0boeG3BWCKOIMckIoUE4xk468UudvP5vbfPN9So/Y/rHc3F7Ik88siiAkK7FhnfQZ7+JqQ28/m9t8831KSyMsnAJTXPD4SQqTsk99YPkyfYvXQ+a5R0bpOW3kEsLmORc4YYyMgg8x2E1v6Q1yvZ1KS3MzKea726CPSFwD41anwxlfYKrwziNtUrZtj1tS5mSCFgyQZLMDkGRsDA7QoGM9rHsrBsX0QZdIdLjyYELE/rODGo9RY+FVXQGrNxeyBLeMt2tyVR2s3IfT2A10NqXqkmj7YRKd5yd6R8Y3n/2UDgB95oZnNhi3Y5rsTXSyZzyVK28aOLQ20w5I7I3o6QKR7Y8VQdnOsq2N8kknCNlMch54ViDveDKp7s10JpvQ8d1BJBKMpIuD2g8ww9IIBHdXN+tWqM9hKUmXySfIkA8lx6D1HtXmPbQ4Z7Xx7sruIa5r94F01BOrqGRgysMggggg8iCOYqua/wCtkdlaOSw6aRSsSZ4liMb2PirnJPox11z9o7WG5gBWGeaNT1K7KO/GcZ9Nad1dvIxeR2djzZmLE+JOajcFTrJ0XXYu20BqvEURYhVGWJCqO0ngB66b34Fx8Yf+eNYNlOzhxIt5dIVC8YY2GCW6pGHUB1Dnnj1DLfxQ4jEkOphXYIARbwoPWnUy30ggWdTvL5rqd1lzzAPIj0EEVTF2DwZ43M2OzdjB9f8A7U0KKptmewUCrTomONkKnaH2UWFuQeiMzDkZW3/5cBPZVvjjCgBQAAMAAYAHYOyvVFA57ndoomtDeQRRRRQokUUUVFEVBnUiy/R4/b99TlFG17m9k0gdG1/aAK1rDR0cCBIlCICSAO0nJrS0jqpazkmWFCx5sMqT4rgmpaioHuBzAm1DGwjKQKVW/BrZZ/Jv3dJJ99S2i9W7e34wxKp+NxLfvHJqToonTSOFOcfmgbBEw21oHkitHSmhIbld2aNXA5Z5juI4jwreopYJabCa5ocKIVWXZrZA56NiOwyPj6c+2p+y0XFCm5FGqJ1hRjPf2+NbVFMfNI/tOJS2Qxs1a0DyUF/cey/R4/b99TMECoqoowqgKo7ABgD1CslFC6Rzu0SUTY2M7IAUGdSLL9Hj9v31KWGj44UCRKEQZIA9JyfbWxRUdI9wpxJXGxMabaAPJFRV7qrazOZJYUd2xljnJwMDr7BUrRXGuc3VppE5jXCnC1oaM0DBbljDGsZbGcZ445fTW8TX2qvtG0h0Vi4HOQiPwJy38oI8aNjXSvAJ1KW9zYYy4DQKw3VlHKN2RFcdjKG+mtOHVm1Q5W3hB7dxfupQaN10u4BhJmKj4L4cfzcR4GpCbabeMMBo19KoM+0keytD9Pnbo12niVmDaeHdq5uvgCrVtS0uqWwgB8uRgSOxFOcnvIAHj2Ut9CWZluIox8KRR4ZGfZmsFzcvK5Z2Z3Y8SSSSf/OqmTs71NaE+6Z13XIxGh5qDzY9hI4AdQJ7au8ODgonX1VDix2IBA09Ffqq34L9G/oqfvSf1VaaK8+1zm8ivTFoPMKrfgv0b+ip+9J/VR+C/Rv6Kn70n9VWmii3r/5H5rm7b3BQuhtTbS0cyW8KxuV3SQXPkkg44k9YFbOmdX7e7ULcRLKFOVDZ4EjBIxy4VI0UOZ13eqLKKqlUjsp0b+jD+JN/XWa22Z6OjORaoT+sXf2MxFWeii3r/wCR+aHds7gsVtapGoWNVRRyVQFA7gOFZaKKWjRWC8sklQpKiuh5qwDA+BrPRUUVMu9kWjnORCyehJJAPVkgeFSOh9n9jasGit13xyZy0hB7QWJx4VYqKYZXkUSUAjaDdIooopaNFFFFRReXcAEkgADJJ4AAcyawWmkopc9FJHJjnuMrYzyzg8OVLLWS/wBNgXA6Jfc34wZxD+R8rj5+fM9GaqWoE+kE6b+zkVs7nSZEZx5255zD9blVkQW0mwkmWjVLoOiqNcXtydD3Pu7dS46OXKgoOGDucFJ44qM2HOTb3GST+NHM5+BS91wl18kefUBMyiqBtT0TclPdMFy0SQRHfRWkUsd4YPknHrpfW1tfPo+S+F7MEjfcKdLNvE7yrkHex8MeqjZCHNu0LpKNUugKM0ktU9ZJLJYr27nmminEkSx77uQyMvlHfbd6urjxrW1d0wLnTyTJvBJJmYAnq6Mjjg46q77OddeS5vRontRVc2h3jxaNneJ2R1VcMpII8tRwI9FR2yrSkk1hvzSNI/SuN52LHA3cDJ6qTkOTMmZuLKrpRSw2zadng9z+55pIt5ZN7ccrnG5jOOzJ9dTWvspOhHYk5MUJJzxyZIsmiERpp71zPz+CutFUTYyxOjjkk/j358epaktpeljb6OmZHZHbdRGUlW3mYciOIO6GPga4Y+PIoHcOZWmiqPsjmmksmlnklkLytumR3fyVAXgWJ4b296q1ttbEWMeCR/iF5cP+HJXd3x5LUz8OZMGiqts4uV/s22BYZ3DwJGfPaq5tK10nFwlhZErK+6HZThsufIRT8HhxLc+I5cagjJdlCheA20zKKTenNUb/AEZELuK8eRkI6UeXgZI44ZiJE3jxyBzz3Tmm9aPd2gJZh5LjdSQDPBxImcegggj0Gi3PIg2OS5vOdhMfNfaQd5If7BgOTn3c3Wf8qSm9qIf/AE20+YT6tckiyC760o1+Y0p7NeJIwwIYAg8wQCD4UntetI3TaZ9zQ3U0KyGJAFklVVLqBndVgOZzUx+DnSX/ADWb9+4/rru6AAJdVrme7ACtV5qDZSHPQhT+oWT2A49laa7MLMdUh/bP3VA/g50l/wA1m/fuP66Y9tGVRVY7xCgE9pAwTRmeRopshPzSvZonGywfIKP0XqvbW5zFCit8Y5ZvW2SPCpWqjr1o7SMpi/s+URgBuk8oLknd3eanPJqo2nItN2kLTTXWEUgHEiE5YhQANzjz9hoQwy6l2vx5pgyx6Nbp8E56M1SNl+kbieweW5kaQtI4UtjzFVV6gPhb1VDYhITdz5JP4gcyT8MUO60dryRZ+XxTmooqL1k0/HZ27zSsBgeSOtnx5KgdZJ++lAWaCYTSkEuFJwGUnsBBrJSM2Pzxi/eSWREYxsFBIXed2UkDPPlyp50yWPdupAx2YWivMkoUZYgAdZIArU008wt5DbgNMEPRg4wW6gckD1mklp7XLSN10ljKkbszbrJGgdt5SGwCrEcCOOOw12OIv6qPflT3inVhlWDDtBB+ivdc+6C1pv8AR3+EREiLPvbsqBTvPgAksQADgcTwq0bR57o6KtzeAJP7oO8FK4xuybvmsRyx10Zw5DgL5oBLYuk2qKrmzw50ba5/yv8Ac1R9qOsE8t7Ho+FzGjbitjI3nlIxvEcSgBHDrOewUtsZc/KjL6baasd4jHCupPYGBPqrNSq1k2SQW9o81vJKJ4UMhYsPL3RluQG6cAkY9tT2yjWeW7tXExLPC4TfPNlI3lz2sOIz18K66MZczTa4Hm6IV3zRSU2byE6blBJxifrPxxTroZI8hpdY7MLRRRXiWIMpU8iCDzHAjB5UtGlttU16RYnsrc78snkSFeO4p5pw5u3LHUCeuqjoC5udCXSPcxMI54xvDnlTg8OrpEPNfSR15pl6ubMbWzmMy70j7xMe/giMdWB1sPjHj3VHa+a8WQ3rR4TdvnBReAVuob3MSD9UEjlwq6x47DRY6qu5p7TjSidZ9T7O7gudIw3EjkoZcKU3QyoBukbu8vm8QeNbOwz83uPnR9SoK01hitLWS0msbm1juQwMp8pzvDGfKRA26OAGeA9J4sDZ1oG3trXetpjOkzb++cDkN3GPg4xgg8c5qSEtjLT5KNALrCNo9/GthcxtIgkaLghZQx4jkM5PI0uNF6QjGr1zEZEEhmyELLvEb8RyFzkjgfVTG1p2cW9/MJpnlVggTCFAMAk9anj5Rqnay7P9F2EYeea6JbO4itEWbHPA3MYHaSBxrkTmUG63drrw67UbonTzx6Mt0t7m1ikWSUyCYxZ3S3k4DKfTyrT1YSUadjFxumYTNv7uMb3RnlgAYxjlWtDbW24ZRoy9eD45mfGOROViAx4+NXTUmxsr2/e+iml6YEuYHCrukruZyCd9R2jrxnHKnOIaHGu9LGpCs2073qufkr9otLvUPZtFf2vTPNIjdIyYXcxwwesc+NOW/sUmieKQbyOpVh6CMGllb7PtJ2LuNH3KdE5zhsA+jeUoVzjhkc+wVXifTC0GimvbxXVqqbR9SY9HdD0cjydKHzv7vDd3cYx8qmTr37xP81D9pFVT0/qFpi93fdMkMm4CF8pVxvYz5qDsFXDaHCU0LKp5rHEp7xLEDTHOssF2bQgVm0WnsdlC6MZmIVRNISSQAAAuST1CqvrVpaTTd4lrZgmCM53zkA9TSt2KBwUczk9vCd2ZaGjutDyQSglHmcHBwRjcIIPaCAavGhtA29lFuQIsa82PWcfCZjxPjS3PDHuPVdDS5oHRLBb660BP0bgz2TnKdWM8TunkknavJufpEptY0ktxou3mQMEkmVhvKVODHJzBrJrBtMt5y1tDaPfA8CMeScdagAsQPjYHoqI1i1whvlS0vop7DdkDht3eAwGUbysFKrhuYB5dlMAcSHFuv50QkgAgFbmoOzWCSG1vDJMJMiTdBTdyrnA83OPJ7ainO5rPmXkZxjP60IEftIps6v6LS2tooYmLIiAKxIO8Dx3uHDiTnhVU2i7PmvCtxbMEuYwBxO6HAOV4/BcHkf8A2IBstvOY6GwiLKaKU7r1Iq6Oui/LoWHiRhfaRSP0bo67OjbiVJd21VwJI8+e3kYI8nqyvWKuN/obTWkFS3uVSOJSN5zuAMRyZt1iXI5gAAZx31P63aBjs9BSwR8lVck82YyKWY+kn1cB1UUZEYDbBJK44ZtUv7z3gt/9e32UlODUP3ttPmE+rSfvPeC3/wBe32UlMWy92f2Lae4N3pujj87cxubp3vO4dldmFtr4lcjNHyUTtL1QuPdUd/ZqXdN3eUDLBozlGA+EMYBA48PTw9LtO0hjjoqQnr/LD2dEceuovT2sem7OMSXBiVC26CFgbiQTyHHkDWzozSunriJJojEY3GVJEAyOXI8RyqZeEZqPmpeulrc/Cdf/APKpf+t//KmRbSFkViN0lQSOwkZIpMxa76Ya7NoHj6cMV3d2HGQu8fK5cquOq50x7pX3aI+gw29u9DnO6d3zePPFLljAHQeaNj/FXgmk3r/rG2lLqOxs/LRX4sOTuOBbP+Wgzx6+J7Kumvmgb67McVtMsdu4ImzwPoyR5TAgkbowOHHnw39UNSINHoRH5cjDy5W5n0D4q+geOaCMtYM3MrrgXadFv6H0OtrapAnKOPGe04yzeJJPjSr2Hfnc/wAwPtBTkm809x+ik3sO/O5/mB9oKKM2x5K47tNTb0hpFYww6SJJN0lRIwUZwd0kZB3c9lLG11Ra9lE+lb2I45QxypwHxcg4Rfk5J7atmtuziG/mE0skilUCYXcxgFmzxB4+VSvbR+hQSDc3nA4/Jjq/ZooQK4Tr4LkhN6/dX/WTUfRtzGFikgt5EXCMjR4wOQcZ8oenn6aiNS7i/troQTXEL2qgku8iSLujgBG28GDE/BPADPDllb6IitDORcySJBht1kUMxORuZGDzGc1eNW9RNGXzOtvcXJZACwZFTgTgEZTjxFOc3I2nGx4IA7MbA+qcMFysgyjKwzjKkMM+FJTZ5epYaTmjvT0blWj334APvhsknkHAzvd3bTX1U1XSwgMMbMyly+WxnJAHUBw8mo3X230esSzaQiDDeCBlDb4JBIGUIbHA9dVY3AEt5g/NNcCaPcl/tY0nFe3VvFaETSKChKeVlnI3UBHPGCeHLNT+2OIro62VjlllUE9pETgn11h0JrjoO0O9bo6NjG8Y5XbHZvMSRXnWzXbRekIlikluFCPvgpEc5wV6weHGniwWgNNBLNUdRZWXZ7qTIY7W692TbmA/Q+Vu4yRu+fjHhW9tC1LS8dZ4J447mMAHecKG3TleI4q4PI/cKtmqywizgFsWMPRjcLZyR2nIHHOc8KrN9ses5ZXkZ7jekdnOHjxl2LHH4vlk0oScZJNeSPJw0Aq/pFtMXcPuaU2scbcHk6SIFx+tuuxx8lRmrtqRq/DYwCGORZJGO+7Ar5TYA4DOQoAwKU+rmoXTaQeCaO4SBWlAfdK5CMQnlFN05A7ONTElimidIE21ndzmNcB94lTvoN7gsHVnHndVNe0EZAfjp/1A01xFa+zX37l7p/tBTtpG7K5i+mGYjdLJMxHYSynHhTypWJ7fkjh7KKKKKrJy8Tg7p3fOwcd+OHtpJ7JZI49IyC5ws+6ypv8AD8ZvfjBx5ORn2076qGuGz60ut6Z1ZJQOLxkKW7N4EEE+nGafE8AFp6pb2k0R0WXaXPCujpxPjylxGDjJk+Bu+kHj3Z6qgNh8cgtZi2ejM3kd4UByP5R4VpavbNbaeTM0lxKF5K0gx3ZChsdxFM+zs0iRY41VEUYVVGABXXODGZBquAFzsxWekntWXGlomnBMG7H4xhz0oHp5+sU7KjNPauQXkfR3CBgOKnkyntUjiD9PXQRPDHWUT25hS27e5jMQdGTot3IYEbu7jhg8sYpL6p7r6fLWf5HpJG4Dyei3SG7lLHh3rUjNs2gWboRNciMnzd9MdvLcxTG1b1Tt7FCtumC3nOTvM3Zk9noGBTbbGDRu0FF5F9FM0UUVVTkVU9qfvVcdyfbR1bK0tM6HjuoWhmBMb4zglTwYMOPeoomGnAlccLBCqGxf3uPz7/QtTe0GORtG3IizvdH1c93IL/yZqR0FoKGzhEMC7qAk8SSSTzJJ5mpCic+35ghDeGkrth88PQzKN0XBfJ7THujdx2gNvZx2isu26eH3PEp3TcdJlOW8Ewd8nsU+T447K2NbNmlpkzxdJA5OcRMFGTzIBU7vhivOqmzS0J6aXpZ2B5SsGXgeGQFG9y5HIqxmZm3lnwSqdWRWDZvHIujLYS5zuEjPPcLMY/5MY9GKs1fAK+1VcbJKeBQpFVTal713Hcv2i1a60dM6HjuoWhlyUfGcHB4EMOPeKjDTgVHCwQkfee8Fv/r2+ykpwah+9tp8wn1aw3Gz60e1jtSjCGN+kADEEuQwJJ5nzz7Oyp2yskhjSOMbqIoVR2KBgCnSyhwod9pbGFptULbd+ZRfPj6j1P7N/eu1+b/7mqQ1i1ahvYxHOGKq28N1ivHBHV6Ca3NHaPSCJIol3Y0G6o4nAHfzoC8bsNRBpzWlBo3/APJn+fk+yNOioG21KtUu2vAjGdiTksxALDBIHLlw8anqkrw+q7lGNLbtFFFFKRrxN5p7j9FJrYd+dz/MD7QU52XIxUHq5qXbWJc26EM4AJZixwOIAzyGeNOY8NY4d6BzSXAqdqPOr9t+jwfwo/uqQopV0jURfaAthE5FvB5jf8OP4p9FLDYX+c3HzK/XNOOWMMpU8iCD3EYqF1b1LtrEubdCC4AYsxY4HIceQzTWyUxzT1Sy23AhTtYbmzSQbsiK65zhlDDPbg9fGs1FJTFH/wB3rb9Hg/hR/dS820aMiitoDHFGhM+CURVyOjc44DlTTqI1j1XgvkVLgMVRt8brFeO6V6vQTTY35XAlA9tigtPZ372WvzQ+k1Y619H2CQRJFEu6iKFUcTgDv599bFA42SUQFCkoNTdapf7WnW4umEKtOAJJcIMS4UDeOOA5UzP7zWn6Tb/xYv6qg7/ZXYTSPI0bhnYs267AbxOSQOrJ4+NYPwPaP+JJ/EanvdG43qEtoe1b2r+h9GxXDSWrQtPIGzibpGwTvNgbxxx54FWiqzoLZ3aWcwmhVw4BUZcsMNwPA1ZqS8gnQ34o2igv/9k="/>
          <p:cNvSpPr>
            <a:spLocks noChangeAspect="1" noChangeArrowheads="1"/>
          </p:cNvSpPr>
          <p:nvPr userDrawn="1"/>
        </p:nvSpPr>
        <p:spPr bwMode="auto">
          <a:xfrm>
            <a:off x="76200" y="-146050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" name="TextBox 2"/>
          <p:cNvSpPr txBox="1">
            <a:spLocks noChangeArrowheads="1"/>
          </p:cNvSpPr>
          <p:nvPr userDrawn="1"/>
        </p:nvSpPr>
        <p:spPr bwMode="auto">
          <a:xfrm>
            <a:off x="166654" y="337484"/>
            <a:ext cx="3656012" cy="354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7021" tIns="53511" rIns="107021" bIns="53511">
            <a:spAutoFit/>
          </a:bodyPr>
          <a:lstStyle>
            <a:defPPr>
              <a:defRPr lang="ko-KR"/>
            </a:defPPr>
            <a:lvl1pPr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77838" indent="-20638"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57263" indent="-42863"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435100" indent="-63500"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914525" indent="-85725" algn="l" defTabSz="957263" rtl="0" fontAlgn="base" latinLnBrk="1">
              <a:spcBef>
                <a:spcPct val="0"/>
              </a:spcBef>
              <a:spcAft>
                <a:spcPct val="0"/>
              </a:spcAft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2100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eaLnBrk="1" hangingPunct="1"/>
            <a:r>
              <a:rPr kumimoji="0" lang="en-US" altLang="ko-KR" sz="1600" b="1" dirty="0">
                <a:solidFill>
                  <a:srgbClr val="7F7F7F"/>
                </a:solidFill>
                <a:latin typeface="Tahoma" pitchFamily="34" charset="0"/>
              </a:rPr>
              <a:t>Document Notation</a:t>
            </a:r>
            <a:endParaRPr kumimoji="0" lang="ko-KR" altLang="en-US" sz="1600" b="1" dirty="0">
              <a:solidFill>
                <a:srgbClr val="7F7F7F"/>
              </a:solidFill>
              <a:latin typeface="Tahoma" pitchFamily="34" charset="0"/>
            </a:endParaRPr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275026" y="677422"/>
            <a:ext cx="8929750" cy="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</p:cxnSp>
      <p:cxnSp>
        <p:nvCxnSpPr>
          <p:cNvPr id="7" name="직선 연결선 6"/>
          <p:cNvCxnSpPr/>
          <p:nvPr userDrawn="1"/>
        </p:nvCxnSpPr>
        <p:spPr>
          <a:xfrm>
            <a:off x="64547" y="6471160"/>
            <a:ext cx="9792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o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ata:image/jpeg;base64,/9j/4AAQSkZJRgABAQAAAQABAAD/2wCEAAkGBhQSERUUEhQUFRQVFR0XGBgYGBQVHRoXGRYYFRYYHB4dHCceGRklGRYZHy8gIycpLCwsGR4xNTAqNSYrLCkBCQoKDgwOGg8PGi0lHyU0MCw0Ly8wLCosNDIsKiosNCwsLywqLCwsLCwsLDQsLCwsLCwsLCwsLCwsLCwsLCwpLP/AABEIAIwBaQMBIgACEQEDEQH/xAAcAAACAgMBAQAAAAAAAAAAAAAABwUGAwQIAgH/xABQEAACAQMABgUFCgsGBQQDAAABAgMABBEFBgcSITETQVFxgSIyYZGhFDVCUnJzsbKz0RcjMzRUYoKSk6LSFRYkU3TBQ1WjwvAl4eLxNmPT/8QAGgEAAgMBAQAAAAAAAAAAAAAAAgMABAUBBv/EADQRAAEEAAMFBQcEAwEAAAAAAAEAAgMRBBIhBRMiMUEyUXGBwRRCYZGhsfAVM1LRNOHxI//aAAwDAQACEQMRAD8AvO0PXW50c0bpDFJBJ5OSXBDjjunHDBXiO49lRugdt1vKQtzG0BPwgekTxwAy+o+FT+0/Rom0ZcDGTGolX0FDvH+XeHjXONaOHijlZqNVRmlfG/Q6LrW3uFkUOjKysMqykEEHkQRzFZKROx/W54LpbV2JhnOFB5LLjKkdm9jdI6yRT2qpNEYnUrMUgkbaKKKKSmorQ03plLWFpZM4XkBzJPAAemt+l9tbv8Rwwj4TFz3KN0e1j6qfh4t7IGFV8VLuYnPC1W2vNnhbrj0yH+mva7Xj123qk/8AjS6r1HEWOFBJ7ACfor0HsOH/AI/U/wBrzI2hif5fQf0mI217stvXJ/8AGsD7XZOq3Qd7sf8AaqZFoSdvNgmbujc/QK34NSr1+VvIPlYT6xFAcLhW86+f+0wYvGO5E/L/AEpqXaxcnzY4V8Hb/uFR8+0a9b/ihfkog+kE1tWmy67bzzFH3sWP8oNWHR+yWJcGaZ39CgIPbk/RSi/BR9Afqmtjx8vUjzpUf+8N7MwUTTuzHgqs2T3BaZmour81ujPcSO0kmPILFwgGTxyT5RzxxU1ovQUFsMQxqnaRxJ72PE+ut+qGIxYkGRjaC08LgjE7PI6z9EUUUVnrSRRRRUURRRRUURRRRUURRRRUURRRRUURRRRUURRRRUURRRRUURRRRUURRRRUURRRRUURRRRUURRRRUURRRRUUUZrMmbO5B5GCQf9Nq5ZrqbWZ92zuSeqCQ/9Nq5ZrTwPIrPxnMKR1ckK3duw5ieMjv6Ra6ormLUe06XSNqnP8ehPcp329imunaDHHiCPCciiiiis9XUUltoWlOmvnx5sWIx+z538xI8KbOn9Ki2t5Jj8BeA7WPBR+8RSDeQsSScknJPaTxJrX2ZHxGQ+Cw9ry01sY8V8pobKtF7kElw3DpDugn4icz3bxP7tLO1tmkdUQZZ2CgeknApsa3XC2OjBCh4sohXq5j8Y3qz4sKuY5xcGxN5uP0VLZ7Q0umdyaPqpmfW+zTncxeDBvq5qNuNpdkvJ3f5KN/3YpT2miZpfycUj/JViPXjFWLRuzK7k4uEhH6xBPqXPtIqscFh4+2/7K03H4qX9tn0Kss21qAeZDK3eUX/c1dbOffjR90rvKG3TzGQDg+kcqregdndvbkO2ZpBxBcDAPaF5evNWqs/EGHlEPNamGE9EzEeARRRRVVW0UUUVFEUUUVFEUUUVFEUUUVFEUUUVFEUUUVFEUUUVFEUUUVFEUUUVFEUUUVFEUUUVFEUUUVFEUUUVFEUUUVFEUUUVFFWdpV30ei7k9se4P22Cf71zZTz24aQ3LGOIHjLMP3UUsf5tykZWvgm1HazMUbfSYOxTRnSaQMpHCGIn9p/IHsLU+KXexLQ/RWTTEeVPJkfITKL/ADb/AK6YlUcU/NIfhormHbljCKKKjdYNNLawPK/UMKPjOfNX1+zNVwCTQTiaFlUTarpzedLZTwTy5PlEeQvgDnxFL0itm6umkdnc5Z2LE9pJya96P0c88qRRjLOcD/cn0AcT3V6KComBq81imGZ5crhss0FvytcsPJj8lPS5HE+Cn+YdlM+SBWILKpI5EgHHd2Vq6G0UltAkKckGM9p5sx9JOTSdk12vcn/EPzPxfurPyPxsjnNNUtDeMwETWOF39078V9qu6haQkms1eVi7lnGT2BiBWlrrr0LQ9FEA0xGTnkgPLI6yeyqYgeZDG3Uq8cSxsQldoCrfRSIu9bLuU5a4l49SsUHqXArzba03cZ8m4l7ixYeps1f/AEt9doLO/V477JpPmiobVG/lmtI5J8F3BPAbvDJCkjtIGeFVHXXXu5huHgiCxhceVjeZgVBzx4Dn2HvqlHhnySGMcwr8mKZHGJXXRTHopCzay3TnLXEx7nYfQRXq11quozlbiXxYuPU2RV39LfXaCz/1eO+yU+KKpepOvvupuhnAWbHksOAfHE8Opscew8eXKrjLyOOHA/RWdLE6J2Vy1IZmTMzs5L3RSOOu17+kP/L91WnTG0pkhiSDDSmJTJIcEKxUZAHItnn1D09Vx+zpWkAUbVFm1IXAk2KTIopCT6y3TnLXE2fQ7L7AQKldB7QbmBhvuZo+tXOTj9VuYPfkUbtmSAWCClt2tEXUQQE5qK1tHaQSeJZYzlHGR9x9IPDwo0jpBII2klbdRRkn6AO0k8AKzcpvL1WtmFZr0WzRSh09tJuJmIhPQx9WMb5HaW6u4e2oAaxXIOfdE2fnH++tJmzJCLJAWU/a0TTTQSn7RSs0DtKkCPHcHeO425JjiH3TuhscwT1+v0QH99r39Ik5fq/dQt2bKSQaRO2rCACATaeVFY4s7q5OTgca5vO0fSP6XL/L91VIoDLdHkr8kwjq+q6Uormr8I+kf0uX+X7qPwj6R/S5f5fup/sL+8JPtbe4rpWildsd1mubqS4FxM0gREK72OBJbPIeipXazrTcWUMLWzhGeQqx3VbgFzw3gQONIMLhJu+qeJQWZ+ivmaM1zTLtF0ixybuUd26v0CiHaNpFTkXcp+VusPURin+xP7wke1t7l0tRSX1b23yqwW9RZE5GSMbrj0lfNbw3acFhfxzxrLEweNxlWHIj/wA6qrSQuj7SsRytfyWxRS02w603Nm1sLaUx76yb2ApzumPd5g/GPrrR2S643d3dyR3EzSIICwBCDyt9BngB1E0Yw7jHvOiEzAPyJs0UViuWIRiOYUn2VXTllorm5dp+ksD/ABT8vix/019/CfpL9Kf92P8Apq97E/vCqe1s7irHt00lvXUMIPCOIsflSN9yD10ubO1aWRI0GWdgij9ZiFHtNTm0PSHTaSuW6hIUHdGBH/21K7H9E9NpJGIysKNL4+YvtbPhV1n/AJQ33BVHf+ktfFPfROjlggjhTzY0VB+yMZ8edbdFFYhNrW5Ly7gAkkAAZJPDA6zSU151u92T4Q/iI+CfrHrfx6vR3mt/aZtEEha0tmyg4SyA+cR8BT1r2nr5cs5X0ctaWGgy8blSmlvhCkVam9s+1T9zR9NKPx0g5H4Cc8fKPM+A7ahNnWop8m6uVx1xRn2Ow+gePZTLoMTPfA1FDDXEV8Nc6y+ce8/TXRRrnWXzj3n6atbK9/y9VmbY9zz9E4dmn5gny3+uaV2s0zPeTlufSsPAMQPYBTR2afmCfLf65qB1/wBRnaRrm3Xe3uMiDmD1so6wesc88evhMPK1mKeHdb+67iYXyYSMt6AfZZ9lUEBic4Qzh+OcFgmBu4z1Zzy66uV/oOCcYliR89ZUZ8COI8DSEjlZGypZWU8wSpB+kVbtBbTLiIgTfjk684Dgehuvx9dHicHI55kjP58EvCY+JrBFI3+vNNe1tljRUQYVFCqOwAYHsFRukNVbeeYTTR77BQoBPk4BJBI6zxPOt3Rmko7iJZYjvIw4f7g9hB4VRdb9pDI7Q2mMqcNKcNx6wg5cO057uusyGKV7yGaHqtbESwxxhz9R06/JX2K1jjGFREHoCqKpe0XRFs1u0qdGs0ZHmlQWBIBUgc+efCl6Zrm7fGZpmPV5b+zqFbF1qddxxtK8BVFGSSYxgd29nr7K04sHunhzpNfz4rKlx2/jLWxad/d8eSjbK7MUiSLzRgw/ZOa6ERgyg9RAPrrnQ10NY/ko/kL9AodqDsnx9EWxyeMeHque25mrns/1MW6zNPkxK26q8RvMME5I47oyOXM91Ux+Z76cezX3vj+W/wBc1bx0ro4rb10VHZ0LZZqdyGq277UezkjKdAicODIArD05HPxzSa0ro9oJpIm5xsVz245HxGD410HSV2hj/wBQm/Y+zSqWzZXueWE2KtaG1YWNYHtFG6Vs2S3xaGaI8kcMO5wQR61z41F7VNNFplt1PkxgMw7Xbl6l+saz7IfPuPkp9LVWNdXzf3Gf8zHqAAp0cYOMce7X7JEkrhgGjvNeQJXnVPV43lwI8kIBvOR1KMDh6SSB/wDVOG01Ztok3Egjx6VDE95OSapmyGIYuG68oPDyjTGqptCZxlLAdAruzcOwQh5GpSu2ianRwKLiBd1S266DkCeTDsHUR3VRFHGnLtI975e9Prik0nMd9aOAkc+Hi6aLK2lE2OfhFWLXRSch4VySeddbLyHhXJJrNwPveXqtzF+7+dyd+qOzKwnsbeWWFjJJCrMeklGSRknAbA8KlvwRaN/yG/izf1UhItLTqAqzShQMAB3AA7AAeFev7buP8+b+JJ99MMEhN50AmjA7C6Q1e1NtbEubaMoXADZd2yBkjzicczVJ28/m9t8831K2diF28ltcGR3ciYAFmLYHRr2mtbbz+b23zzfUqqwFuIAJv/isPIMJIFJfbONFRXOkYop0DxsHypJGcRsw5EHmBTivtk2jpFIEBjPxo3cEeBJX1ilRsj99YPkyfYvXRFMxb3NkFHogwzGuZqFzTrzqY+jpwhbfjcb0b4xkA4II6mHDPeD14Ft2I6yMs72jHKSKZEHY6+cB3rx/Z76nNu8Q9yQN8IT4HcYnJ9qr6qXWzJyNK2uPjkeBjcH2E08HewEu/KSiN3MAFctvnnWfyZfphqN2F/n8v+mP2kdSW3zzrP5Mv0w1G7C/z+X/AEx+0joG/wCL+d6J3+QnlWG8/Jv8k/QazVhvPyb/ACT9BrMC0CuS15DuH0V9r4vIdw+ivteiWEVu6bObmc//ALpPtGpn7BLcf4t+v8Wvh5bH249VUTaBodrbSFwhGA0hkT0pIS4I8SR3g1i1W1wuNHuzW5XywAyuN5TjO6eBByMnr6zVeRpkipvVPY7JLbl0xc3KxoXkZURRksxAAHaSeVJnaDtZM4a3siViOQ8vEM46wvWqenmfR10vWHXC6vT/AIiUsoOQg8lB+yOBPpOTWTVnUm6vm/ExnczxlbKoPH4R9AyaRFhmx8Uh/pNkxDpOFgULETkAAkk4AHHj1AU49nmzAru3F6vlDBSE9XWGk9PYvV19gsep2zS3sMP+Vn/zGA8n5C/B7+J9PVVvpU+KzcLE2HD5dXIoooqgri+GudZfOPefproo1zrL5x7z9NbOyvf8vVYO2Pc8/ROHZn+YJ8t/rmrVVU2ae96fLf65petrrcpcSyQysFeRm3T5S4J4cDwHDHKq5wzp5pMvQ+qtDFtw8EeYcx6JsaX1Yt7kfjYlLfGHkt+8OPrpN6zaG9y3Lwht4Lgg9e6wyM+njip07VLvdxuw5+NuNnv8/HsqrXNzJPKWcl5HPeSTwAAHqAFaGDgmiJznTuWZj8RBMBuxxd6uGoulHjsr7BP4uPfX0MVYE9/BfVVHNN7U/VAxWUkcww9wDvj4qlSqr3jJPeaVmldFyW8rRSjDKfAjqYdoNHhpWPlky/miXiopGQx5u4/e/snPqfo2OGzi6MDy0V2PWzMAST288eFYdfrhUsJt443gFHpYsMD6T4UttB6/XNrGI13HQeaHBO76AQwOPQaxXmkLvSUnHLbilt1RuogAyT7MZPE8qqDBPE28edLu1eO0IzBu4wbIqlAGuhrH8lH8hfoFc9V0HoyTegiPbGh9ag0W1OTfNBsfm/y9Vz6/M99OPZr73x/Kf65pOPzPfTj2a+98fyn+uadtL9keP9pOyf3z4eoVppLbRPfCb9j7NadNJbaJ74TfsfZrVHZn7p8PUK/tf9kePoVPbIfPuPkp9LVCbR9HmO+dscJQHHq3T7VNTeyHz7j5KfS1WvXLVcXsOBgSpxRjy9Kn0H2ECnvmEOMJPI6fQJDMOZ8CA3mLP1KoGzXTqwXJSQ4SYBcnkHB8nPYDkjxFN+uetIaOkgcpKjIw6j9I6iPSK3bbWu7jUIlxIFHADOcDsGckCnYrBb928YUjCY/2du7kB0TA2paYRbcQAgySMCR2Ipzk9mTgDx7KVacx31MDQU8kEt3Jvbi4O8+SZGZgvDPEjjzqHXmKs4WNsTMjTdc/FVMZK6aTO4VfLwXRS8h4VySeddbLyHhXJJrIwPveXqvQ4v3fzuXQWpOqNnJo+1eS1gd2hUszRoSSRxJOOJqa/uPYfodt/CT7q56tdb7yNFSO5nVFGFUOQAByAHZWX+/N/wDpdx/EauuwshJOb7qDEMA7K6Q0boeG3BWCKOIMckIoUE4xk468UudvP5vbfPN9So/Y/rHc3F7Ik88siiAkK7FhnfQZ7+JqQ28/m9t8831KSyMsnAJTXPD4SQqTsk99YPkyfYvXQ+a5R0bpOW3kEsLmORc4YYyMgg8x2E1v6Q1yvZ1KS3MzKea726CPSFwD41anwxlfYKrwziNtUrZtj1tS5mSCFgyQZLMDkGRsDA7QoGM9rHsrBsX0QZdIdLjyYELE/rODGo9RY+FVXQGrNxeyBLeMt2tyVR2s3IfT2A10NqXqkmj7YRKd5yd6R8Y3n/2UDgB95oZnNhi3Y5rsTXSyZzyVK28aOLQ20w5I7I3o6QKR7Y8VQdnOsq2N8kknCNlMch54ViDveDKp7s10JpvQ8d1BJBKMpIuD2g8ww9IIBHdXN+tWqM9hKUmXySfIkA8lx6D1HtXmPbQ4Z7Xx7sruIa5r94F01BOrqGRgysMggggg8iCOYqua/wCtkdlaOSw6aRSsSZ4liMb2PirnJPox11z9o7WG5gBWGeaNT1K7KO/GcZ9Nad1dvIxeR2djzZmLE+JOajcFTrJ0XXYu20BqvEURYhVGWJCqO0ngB66b34Fx8Yf+eNYNlOzhxIt5dIVC8YY2GCW6pGHUB1Dnnj1DLfxQ4jEkOphXYIARbwoPWnUy30ggWdTvL5rqd1lzzAPIj0EEVTF2DwZ43M2OzdjB9f8A7U0KKptmewUCrTomONkKnaH2UWFuQeiMzDkZW3/5cBPZVvjjCgBQAAMAAYAHYOyvVFA57ndoomtDeQRRRRQokUUUVFEVBnUiy/R4/b99TlFG17m9k0gdG1/aAK1rDR0cCBIlCICSAO0nJrS0jqpazkmWFCx5sMqT4rgmpaioHuBzAm1DGwjKQKVW/BrZZ/Jv3dJJ99S2i9W7e34wxKp+NxLfvHJqToonTSOFOcfmgbBEw21oHkitHSmhIbld2aNXA5Z5juI4jwreopYJabCa5ocKIVWXZrZA56NiOwyPj6c+2p+y0XFCm5FGqJ1hRjPf2+NbVFMfNI/tOJS2Qxs1a0DyUF/cey/R4/b99TMECoqoowqgKo7ABgD1CslFC6Rzu0SUTY2M7IAUGdSLL9Hj9v31KWGj44UCRKEQZIA9JyfbWxRUdI9wpxJXGxMabaAPJFRV7qrazOZJYUd2xljnJwMDr7BUrRXGuc3VppE5jXCnC1oaM0DBbljDGsZbGcZ445fTW8TX2qvtG0h0Vi4HOQiPwJy38oI8aNjXSvAJ1KW9zYYy4DQKw3VlHKN2RFcdjKG+mtOHVm1Q5W3hB7dxfupQaN10u4BhJmKj4L4cfzcR4GpCbabeMMBo19KoM+0keytD9Pnbo12niVmDaeHdq5uvgCrVtS0uqWwgB8uRgSOxFOcnvIAHj2Ut9CWZluIox8KRR4ZGfZmsFzcvK5Z2Z3Y8SSSSf/OqmTs71NaE+6Z13XIxGh5qDzY9hI4AdQJ7au8ODgonX1VDix2IBA09Ffqq34L9G/oqfvSf1VaaK8+1zm8ivTFoPMKrfgv0b+ip+9J/VR+C/Rv6Kn70n9VWmii3r/5H5rm7b3BQuhtTbS0cyW8KxuV3SQXPkkg44k9YFbOmdX7e7ULcRLKFOVDZ4EjBIxy4VI0UOZ13eqLKKqlUjsp0b+jD+JN/XWa22Z6OjORaoT+sXf2MxFWeii3r/wCR+aHds7gsVtapGoWNVRRyVQFA7gOFZaKKWjRWC8sklQpKiuh5qwDA+BrPRUUVMu9kWjnORCyehJJAPVkgeFSOh9n9jasGit13xyZy0hB7QWJx4VYqKYZXkUSUAjaDdIooopaNFFFFRReXcAEkgADJJ4AAcyawWmkopc9FJHJjnuMrYzyzg8OVLLWS/wBNgXA6Jfc34wZxD+R8rj5+fM9GaqWoE+kE6b+zkVs7nSZEZx5255zD9blVkQW0mwkmWjVLoOiqNcXtydD3Pu7dS46OXKgoOGDucFJ44qM2HOTb3GST+NHM5+BS91wl18kefUBMyiqBtT0TclPdMFy0SQRHfRWkUsd4YPknHrpfW1tfPo+S+F7MEjfcKdLNvE7yrkHex8MeqjZCHNu0LpKNUugKM0ktU9ZJLJYr27nmminEkSx77uQyMvlHfbd6urjxrW1d0wLnTyTJvBJJmYAnq6Mjjg46q77OddeS5vRontRVc2h3jxaNneJ2R1VcMpII8tRwI9FR2yrSkk1hvzSNI/SuN52LHA3cDJ6qTkOTMmZuLKrpRSw2zadng9z+55pIt5ZN7ccrnG5jOOzJ9dTWvspOhHYk5MUJJzxyZIsmiERpp71zPz+CutFUTYyxOjjkk/j358epaktpeljb6OmZHZHbdRGUlW3mYciOIO6GPga4Y+PIoHcOZWmiqPsjmmksmlnklkLytumR3fyVAXgWJ4b296q1ttbEWMeCR/iF5cP+HJXd3x5LUz8OZMGiqts4uV/s22BYZ3DwJGfPaq5tK10nFwlhZErK+6HZThsufIRT8HhxLc+I5cagjJdlCheA20zKKTenNUb/AEZELuK8eRkI6UeXgZI44ZiJE3jxyBzz3Tmm9aPd2gJZh5LjdSQDPBxImcegggj0Gi3PIg2OS5vOdhMfNfaQd5If7BgOTn3c3Wf8qSm9qIf/AE20+YT6tckiyC760o1+Y0p7NeJIwwIYAg8wQCD4UntetI3TaZ9zQ3U0KyGJAFklVVLqBndVgOZzUx+DnSX/ADWb9+4/rru6AAJdVrme7ACtV5qDZSHPQhT+oWT2A49laa7MLMdUh/bP3VA/g50l/wA1m/fuP66Y9tGVRVY7xCgE9pAwTRmeRopshPzSvZonGywfIKP0XqvbW5zFCit8Y5ZvW2SPCpWqjr1o7SMpi/s+URgBuk8oLknd3eanPJqo2nItN2kLTTXWEUgHEiE5YhQANzjz9hoQwy6l2vx5pgyx6Nbp8E56M1SNl+kbieweW5kaQtI4UtjzFVV6gPhb1VDYhITdz5JP4gcyT8MUO60dryRZ+XxTmooqL1k0/HZ27zSsBgeSOtnx5KgdZJ++lAWaCYTSkEuFJwGUnsBBrJSM2Pzxi/eSWREYxsFBIXed2UkDPPlyp50yWPdupAx2YWivMkoUZYgAdZIArU008wt5DbgNMEPRg4wW6gckD1mklp7XLSN10ljKkbszbrJGgdt5SGwCrEcCOOOw12OIv6qPflT3inVhlWDDtBB+ivdc+6C1pv8AR3+EREiLPvbsqBTvPgAksQADgcTwq0bR57o6KtzeAJP7oO8FK4xuybvmsRyx10Zw5DgL5oBLYuk2qKrmzw50ba5/yv8Ac1R9qOsE8t7Ho+FzGjbitjI3nlIxvEcSgBHDrOewUtsZc/KjL6baasd4jHCupPYGBPqrNSq1k2SQW9o81vJKJ4UMhYsPL3RluQG6cAkY9tT2yjWeW7tXExLPC4TfPNlI3lz2sOIz18K66MZczTa4Hm6IV3zRSU2byE6blBJxifrPxxTroZI8hpdY7MLRRRXiWIMpU8iCDzHAjB5UtGlttU16RYnsrc78snkSFeO4p5pw5u3LHUCeuqjoC5udCXSPcxMI54xvDnlTg8OrpEPNfSR15pl6ubMbWzmMy70j7xMe/giMdWB1sPjHj3VHa+a8WQ3rR4TdvnBReAVuob3MSD9UEjlwq6x47DRY6qu5p7TjSidZ9T7O7gudIw3EjkoZcKU3QyoBukbu8vm8QeNbOwz83uPnR9SoK01hitLWS0msbm1juQwMp8pzvDGfKRA26OAGeA9J4sDZ1oG3trXetpjOkzb++cDkN3GPg4xgg8c5qSEtjLT5KNALrCNo9/GthcxtIgkaLghZQx4jkM5PI0uNF6QjGr1zEZEEhmyELLvEb8RyFzkjgfVTG1p2cW9/MJpnlVggTCFAMAk9anj5Rqnay7P9F2EYeea6JbO4itEWbHPA3MYHaSBxrkTmUG63drrw67UbonTzx6Mt0t7m1ikWSUyCYxZ3S3k4DKfTyrT1YSUadjFxumYTNv7uMb3RnlgAYxjlWtDbW24ZRoy9eD45mfGOROViAx4+NXTUmxsr2/e+iml6YEuYHCrukruZyCd9R2jrxnHKnOIaHGu9LGpCs2073qufkr9otLvUPZtFf2vTPNIjdIyYXcxwwesc+NOW/sUmieKQbyOpVh6CMGllb7PtJ2LuNH3KdE5zhsA+jeUoVzjhkc+wVXifTC0GimvbxXVqqbR9SY9HdD0cjydKHzv7vDd3cYx8qmTr37xP81D9pFVT0/qFpi93fdMkMm4CF8pVxvYz5qDsFXDaHCU0LKp5rHEp7xLEDTHOssF2bQgVm0WnsdlC6MZmIVRNISSQAAAuST1CqvrVpaTTd4lrZgmCM53zkA9TSt2KBwUczk9vCd2ZaGjutDyQSglHmcHBwRjcIIPaCAavGhtA29lFuQIsa82PWcfCZjxPjS3PDHuPVdDS5oHRLBb660BP0bgz2TnKdWM8TunkknavJufpEptY0ktxou3mQMEkmVhvKVODHJzBrJrBtMt5y1tDaPfA8CMeScdagAsQPjYHoqI1i1whvlS0vop7DdkDht3eAwGUbysFKrhuYB5dlMAcSHFuv50QkgAgFbmoOzWCSG1vDJMJMiTdBTdyrnA83OPJ7ainO5rPmXkZxjP60IEftIps6v6LS2tooYmLIiAKxIO8Dx3uHDiTnhVU2i7PmvCtxbMEuYwBxO6HAOV4/BcHkf8A2IBstvOY6GwiLKaKU7r1Iq6Oui/LoWHiRhfaRSP0bo67OjbiVJd21VwJI8+e3kYI8nqyvWKuN/obTWkFS3uVSOJSN5zuAMRyZt1iXI5gAAZx31P63aBjs9BSwR8lVck82YyKWY+kn1cB1UUZEYDbBJK44ZtUv7z3gt/9e32UlODUP3ttPmE+rSfvPeC3/wBe32UlMWy92f2Lae4N3pujj87cxubp3vO4dldmFtr4lcjNHyUTtL1QuPdUd/ZqXdN3eUDLBozlGA+EMYBA48PTw9LtO0hjjoqQnr/LD2dEceuovT2sem7OMSXBiVC26CFgbiQTyHHkDWzozSunriJJojEY3GVJEAyOXI8RyqZeEZqPmpeulrc/Cdf/APKpf+t//KmRbSFkViN0lQSOwkZIpMxa76Ya7NoHj6cMV3d2HGQu8fK5cquOq50x7pX3aI+gw29u9DnO6d3zePPFLljAHQeaNj/FXgmk3r/rG2lLqOxs/LRX4sOTuOBbP+Wgzx6+J7Kumvmgb67McVtMsdu4ImzwPoyR5TAgkbowOHHnw39UNSINHoRH5cjDy5W5n0D4q+geOaCMtYM3MrrgXadFv6H0OtrapAnKOPGe04yzeJJPjSr2Hfnc/wAwPtBTkm809x+ik3sO/O5/mB9oKKM2x5K47tNTb0hpFYww6SJJN0lRIwUZwd0kZB3c9lLG11Ra9lE+lb2I45QxypwHxcg4Rfk5J7atmtuziG/mE0skilUCYXcxgFmzxB4+VSvbR+hQSDc3nA4/Jjq/ZooQK4Tr4LkhN6/dX/WTUfRtzGFikgt5EXCMjR4wOQcZ8oenn6aiNS7i/troQTXEL2qgku8iSLujgBG28GDE/BPADPDllb6IitDORcySJBht1kUMxORuZGDzGc1eNW9RNGXzOtvcXJZACwZFTgTgEZTjxFOc3I2nGx4IA7MbA+qcMFysgyjKwzjKkMM+FJTZ5epYaTmjvT0blWj334APvhsknkHAzvd3bTX1U1XSwgMMbMyly+WxnJAHUBw8mo3X230esSzaQiDDeCBlDb4JBIGUIbHA9dVY3AEt5g/NNcCaPcl/tY0nFe3VvFaETSKChKeVlnI3UBHPGCeHLNT+2OIro62VjlllUE9pETgn11h0JrjoO0O9bo6NjG8Y5XbHZvMSRXnWzXbRekIlikluFCPvgpEc5wV6weHGniwWgNNBLNUdRZWXZ7qTIY7W692TbmA/Q+Vu4yRu+fjHhW9tC1LS8dZ4J447mMAHecKG3TleI4q4PI/cKtmqywizgFsWMPRjcLZyR2nIHHOc8KrN9ses5ZXkZ7jekdnOHjxl2LHH4vlk0oScZJNeSPJw0Aq/pFtMXcPuaU2scbcHk6SIFx+tuuxx8lRmrtqRq/DYwCGORZJGO+7Ar5TYA4DOQoAwKU+rmoXTaQeCaO4SBWlAfdK5CMQnlFN05A7ONTElimidIE21ndzmNcB94lTvoN7gsHVnHndVNe0EZAfjp/1A01xFa+zX37l7p/tBTtpG7K5i+mGYjdLJMxHYSynHhTypWJ7fkjh7KKKKKrJy8Tg7p3fOwcd+OHtpJ7JZI49IyC5ws+6ypv8AD8ZvfjBx5ORn2076qGuGz60ut6Z1ZJQOLxkKW7N4EEE+nGafE8AFp6pb2k0R0WXaXPCujpxPjylxGDjJk+Bu+kHj3Z6qgNh8cgtZi2ejM3kd4UByP5R4VpavbNbaeTM0lxKF5K0gx3ZChsdxFM+zs0iRY41VEUYVVGABXXODGZBquAFzsxWekntWXGlomnBMG7H4xhz0oHp5+sU7KjNPauQXkfR3CBgOKnkyntUjiD9PXQRPDHWUT25hS27e5jMQdGTot3IYEbu7jhg8sYpL6p7r6fLWf5HpJG4Dyei3SG7lLHh3rUjNs2gWboRNciMnzd9MdvLcxTG1b1Tt7FCtumC3nOTvM3Zk9noGBTbbGDRu0FF5F9FM0UUVVTkVU9qfvVcdyfbR1bK0tM6HjuoWhmBMb4zglTwYMOPeoomGnAlccLBCqGxf3uPz7/QtTe0GORtG3IizvdH1c93IL/yZqR0FoKGzhEMC7qAk8SSSTzJJ5mpCic+35ghDeGkrth88PQzKN0XBfJ7THujdx2gNvZx2isu26eH3PEp3TcdJlOW8Ewd8nsU+T447K2NbNmlpkzxdJA5OcRMFGTzIBU7vhivOqmzS0J6aXpZ2B5SsGXgeGQFG9y5HIqxmZm3lnwSqdWRWDZvHIujLYS5zuEjPPcLMY/5MY9GKs1fAK+1VcbJKeBQpFVTal713Hcv2i1a60dM6HjuoWhlyUfGcHB4EMOPeKjDTgVHCwQkfee8Fv/r2+ykpwah+9tp8wn1aw3Gz60e1jtSjCGN+kADEEuQwJJ5nzz7Oyp2yskhjSOMbqIoVR2KBgCnSyhwod9pbGFptULbd+ZRfPj6j1P7N/eu1+b/7mqQ1i1ahvYxHOGKq28N1ivHBHV6Ca3NHaPSCJIol3Y0G6o4nAHfzoC8bsNRBpzWlBo3/APJn+fk+yNOioG21KtUu2vAjGdiTksxALDBIHLlw8anqkrw+q7lGNLbtFFFFKRrxN5p7j9FJrYd+dz/MD7QU52XIxUHq5qXbWJc26EM4AJZixwOIAzyGeNOY8NY4d6BzSXAqdqPOr9t+jwfwo/uqQopV0jURfaAthE5FvB5jf8OP4p9FLDYX+c3HzK/XNOOWMMpU8iCD3EYqF1b1LtrEubdCC4AYsxY4HIceQzTWyUxzT1Sy23AhTtYbmzSQbsiK65zhlDDPbg9fGs1FJTFH/wB3rb9Hg/hR/dS820aMiitoDHFGhM+CURVyOjc44DlTTqI1j1XgvkVLgMVRt8brFeO6V6vQTTY35XAlA9tigtPZ372WvzQ+k1Y619H2CQRJFEu6iKFUcTgDv599bFA42SUQFCkoNTdapf7WnW4umEKtOAJJcIMS4UDeOOA5UzP7zWn6Tb/xYv6qg7/ZXYTSPI0bhnYs267AbxOSQOrJ4+NYPwPaP+JJ/EanvdG43qEtoe1b2r+h9GxXDSWrQtPIGzibpGwTvNgbxxx54FWiqzoLZ3aWcwmhVw4BUZcsMNwPA1ZqS8gnQ34o2igv/9k="/>
          <p:cNvSpPr>
            <a:spLocks noChangeAspect="1" noChangeArrowheads="1"/>
          </p:cNvSpPr>
          <p:nvPr userDrawn="1"/>
        </p:nvSpPr>
        <p:spPr bwMode="auto">
          <a:xfrm>
            <a:off x="76200" y="-146050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30" name="AutoShape 6" descr="data:image/jpeg;base64,/9j/4AAQSkZJRgABAQAAAQABAAD/2wCEAAkGBhQSERUUEhQUFRQVFR0XGBgYGBQVHRoXGRYYFRYYHB4dHCceGRklGRYZHy8gIycpLCwsGR4xNTAqNSYrLCkBCQoKDgwOGg8PGi0lHyU0MCw0Ly8wLCosNDIsKiosNCwsLywqLCwsLCwsLDQsLCwsLCwsLCwsLCwsLCwsLCwpLP/AABEIAIwBaQMBIgACEQEDEQH/xAAcAAACAgMBAQAAAAAAAAAAAAAABwUGAwQIAgH/xABQEAACAQMABgUFCgsGBQQDAAABAgMABBEFBgcSITETQVFxgSIyYZGhFDVCUnJzsbKz0RcjMzRUYoKSk6LSFRYkU3TBQ1WjwvAl4eLxNmPT/8QAGgEAAgMBAQAAAAAAAAAAAAAAAgMABAUBBv/EADQRAAEEAAMFBQcEAwEAAAAAAAEAAgMRBBIhBRMiMUEyUXGBwRRCYZGhsfAVM1LRNOHxI//aAAwDAQACEQMRAD8AvO0PXW50c0bpDFJBJ5OSXBDjjunHDBXiO49lRugdt1vKQtzG0BPwgekTxwAy+o+FT+0/Rom0ZcDGTGolX0FDvH+XeHjXONaOHijlZqNVRmlfG/Q6LrW3uFkUOjKysMqykEEHkQRzFZKROx/W54LpbV2JhnOFB5LLjKkdm9jdI6yRT2qpNEYnUrMUgkbaKKKKSmorQ03plLWFpZM4XkBzJPAAemt+l9tbv8Rwwj4TFz3KN0e1j6qfh4t7IGFV8VLuYnPC1W2vNnhbrj0yH+mva7Xj123qk/8AjS6r1HEWOFBJ7ACfor0HsOH/AI/U/wBrzI2hif5fQf0mI217stvXJ/8AGsD7XZOq3Qd7sf8AaqZFoSdvNgmbujc/QK34NSr1+VvIPlYT6xFAcLhW86+f+0wYvGO5E/L/AEpqXaxcnzY4V8Hb/uFR8+0a9b/ihfkog+kE1tWmy67bzzFH3sWP8oNWHR+yWJcGaZ39CgIPbk/RSi/BR9Afqmtjx8vUjzpUf+8N7MwUTTuzHgqs2T3BaZmour81ujPcSO0kmPILFwgGTxyT5RzxxU1ovQUFsMQxqnaRxJ72PE+ut+qGIxYkGRjaC08LgjE7PI6z9EUUUVnrSRRRRUURRRRUURRRRUURRRRUURRRRUURRRRUURRRRUURRRRUURRRRUURRRRUURRRRUURRRRUURRRRUURRRRUUUZrMmbO5B5GCQf9Nq5ZrqbWZ92zuSeqCQ/9Nq5ZrTwPIrPxnMKR1ckK3duw5ieMjv6Ra6ormLUe06XSNqnP8ehPcp329imunaDHHiCPCciiiiis9XUUltoWlOmvnx5sWIx+z538xI8KbOn9Ki2t5Jj8BeA7WPBR+8RSDeQsSScknJPaTxJrX2ZHxGQ+Cw9ry01sY8V8pobKtF7kElw3DpDugn4icz3bxP7tLO1tmkdUQZZ2CgeknApsa3XC2OjBCh4sohXq5j8Y3qz4sKuY5xcGxN5uP0VLZ7Q0umdyaPqpmfW+zTncxeDBvq5qNuNpdkvJ3f5KN/3YpT2miZpfycUj/JViPXjFWLRuzK7k4uEhH6xBPqXPtIqscFh4+2/7K03H4qX9tn0Kss21qAeZDK3eUX/c1dbOffjR90rvKG3TzGQDg+kcqregdndvbkO2ZpBxBcDAPaF5evNWqs/EGHlEPNamGE9EzEeARRRRVVW0UUUVFEUUUVFEUUUVFEUUUVFEUUUVFEUUUVFEUUUVFEUUUVFEUUUVFEUUUVFEUUUVFEUUUVFEUUUVFEUUUVFEUUUVFFWdpV30ei7k9se4P22Cf71zZTz24aQ3LGOIHjLMP3UUsf5tykZWvgm1HazMUbfSYOxTRnSaQMpHCGIn9p/IHsLU+KXexLQ/RWTTEeVPJkfITKL/ADb/AK6YlUcU/NIfhormHbljCKKKjdYNNLawPK/UMKPjOfNX1+zNVwCTQTiaFlUTarpzedLZTwTy5PlEeQvgDnxFL0itm6umkdnc5Z2LE9pJya96P0c88qRRjLOcD/cn0AcT3V6KComBq81imGZ5crhss0FvytcsPJj8lPS5HE+Cn+YdlM+SBWILKpI5EgHHd2Vq6G0UltAkKckGM9p5sx9JOTSdk12vcn/EPzPxfurPyPxsjnNNUtDeMwETWOF39078V9qu6haQkms1eVi7lnGT2BiBWlrrr0LQ9FEA0xGTnkgPLI6yeyqYgeZDG3Uq8cSxsQldoCrfRSIu9bLuU5a4l49SsUHqXArzba03cZ8m4l7ixYeps1f/AEt9doLO/V477JpPmiobVG/lmtI5J8F3BPAbvDJCkjtIGeFVHXXXu5huHgiCxhceVjeZgVBzx4Dn2HvqlHhnySGMcwr8mKZHGJXXRTHopCzay3TnLXEx7nYfQRXq11quozlbiXxYuPU2RV39LfXaCz/1eO+yU+KKpepOvvupuhnAWbHksOAfHE8Opscew8eXKrjLyOOHA/RWdLE6J2Vy1IZmTMzs5L3RSOOu17+kP/L91WnTG0pkhiSDDSmJTJIcEKxUZAHItnn1D09Vx+zpWkAUbVFm1IXAk2KTIopCT6y3TnLXE2fQ7L7AQKldB7QbmBhvuZo+tXOTj9VuYPfkUbtmSAWCClt2tEXUQQE5qK1tHaQSeJZYzlHGR9x9IPDwo0jpBII2klbdRRkn6AO0k8AKzcpvL1WtmFZr0WzRSh09tJuJmIhPQx9WMb5HaW6u4e2oAaxXIOfdE2fnH++tJmzJCLJAWU/a0TTTQSn7RSs0DtKkCPHcHeO425JjiH3TuhscwT1+v0QH99r39Ik5fq/dQt2bKSQaRO2rCACATaeVFY4s7q5OTgca5vO0fSP6XL/L91VIoDLdHkr8kwjq+q6Uormr8I+kf0uX+X7qPwj6R/S5f5fup/sL+8JPtbe4rpWildsd1mubqS4FxM0gREK72OBJbPIeipXazrTcWUMLWzhGeQqx3VbgFzw3gQONIMLhJu+qeJQWZ+ivmaM1zTLtF0ixybuUd26v0CiHaNpFTkXcp+VusPURin+xP7wke1t7l0tRSX1b23yqwW9RZE5GSMbrj0lfNbw3acFhfxzxrLEweNxlWHIj/wA6qrSQuj7SsRytfyWxRS02w603Nm1sLaUx76yb2ApzumPd5g/GPrrR2S643d3dyR3EzSIICwBCDyt9BngB1E0Yw7jHvOiEzAPyJs0UViuWIRiOYUn2VXTllorm5dp+ksD/ABT8vix/019/CfpL9Kf92P8Apq97E/vCqe1s7irHt00lvXUMIPCOIsflSN9yD10ubO1aWRI0GWdgij9ZiFHtNTm0PSHTaSuW6hIUHdGBH/21K7H9E9NpJGIysKNL4+YvtbPhV1n/AJQ33BVHf+ktfFPfROjlggjhTzY0VB+yMZ8edbdFFYhNrW5Ly7gAkkAAZJPDA6zSU151u92T4Q/iI+CfrHrfx6vR3mt/aZtEEha0tmyg4SyA+cR8BT1r2nr5cs5X0ctaWGgy8blSmlvhCkVam9s+1T9zR9NKPx0g5H4Cc8fKPM+A7ahNnWop8m6uVx1xRn2Ow+gePZTLoMTPfA1FDDXEV8Nc6y+ce8/TXRRrnWXzj3n6atbK9/y9VmbY9zz9E4dmn5gny3+uaV2s0zPeTlufSsPAMQPYBTR2afmCfLf65qB1/wBRnaRrm3Xe3uMiDmD1so6wesc88evhMPK1mKeHdb+67iYXyYSMt6AfZZ9lUEBic4Qzh+OcFgmBu4z1Zzy66uV/oOCcYliR89ZUZ8COI8DSEjlZGypZWU8wSpB+kVbtBbTLiIgTfjk684Dgehuvx9dHicHI55kjP58EvCY+JrBFI3+vNNe1tljRUQYVFCqOwAYHsFRukNVbeeYTTR77BQoBPk4BJBI6zxPOt3Rmko7iJZYjvIw4f7g9hB4VRdb9pDI7Q2mMqcNKcNx6wg5cO057uusyGKV7yGaHqtbESwxxhz9R06/JX2K1jjGFREHoCqKpe0XRFs1u0qdGs0ZHmlQWBIBUgc+efCl6Zrm7fGZpmPV5b+zqFbF1qddxxtK8BVFGSSYxgd29nr7K04sHunhzpNfz4rKlx2/jLWxad/d8eSjbK7MUiSLzRgw/ZOa6ERgyg9RAPrrnQ10NY/ko/kL9AodqDsnx9EWxyeMeHque25mrns/1MW6zNPkxK26q8RvMME5I47oyOXM91Ux+Z76cezX3vj+W/wBc1bx0ro4rb10VHZ0LZZqdyGq277UezkjKdAicODIArD05HPxzSa0ro9oJpIm5xsVz245HxGD410HSV2hj/wBQm/Y+zSqWzZXueWE2KtaG1YWNYHtFG6Vs2S3xaGaI8kcMO5wQR61z41F7VNNFplt1PkxgMw7Xbl6l+saz7IfPuPkp9LVWNdXzf3Gf8zHqAAp0cYOMce7X7JEkrhgGjvNeQJXnVPV43lwI8kIBvOR1KMDh6SSB/wDVOG01Ztok3Egjx6VDE95OSapmyGIYuG68oPDyjTGqptCZxlLAdAruzcOwQh5GpSu2ianRwKLiBd1S266DkCeTDsHUR3VRFHGnLtI975e9Prik0nMd9aOAkc+Hi6aLK2lE2OfhFWLXRSch4VySeddbLyHhXJJrNwPveXqtzF+7+dyd+qOzKwnsbeWWFjJJCrMeklGSRknAbA8KlvwRaN/yG/izf1UhItLTqAqzShQMAB3AA7AAeFev7buP8+b+JJ99MMEhN50AmjA7C6Q1e1NtbEubaMoXADZd2yBkjzicczVJ28/m9t8831K2diF28ltcGR3ciYAFmLYHRr2mtbbz+b23zzfUqqwFuIAJv/isPIMJIFJfbONFRXOkYop0DxsHypJGcRsw5EHmBTivtk2jpFIEBjPxo3cEeBJX1ilRsj99YPkyfYvXRFMxb3NkFHogwzGuZqFzTrzqY+jpwhbfjcb0b4xkA4II6mHDPeD14Ft2I6yMs72jHKSKZEHY6+cB3rx/Z76nNu8Q9yQN8IT4HcYnJ9qr6qXWzJyNK2uPjkeBjcH2E08HewEu/KSiN3MAFctvnnWfyZfphqN2F/n8v+mP2kdSW3zzrP5Mv0w1G7C/z+X/AEx+0joG/wCL+d6J3+QnlWG8/Jv8k/QazVhvPyb/ACT9BrMC0CuS15DuH0V9r4vIdw+ivteiWEVu6bObmc//ALpPtGpn7BLcf4t+v8Wvh5bH249VUTaBodrbSFwhGA0hkT0pIS4I8SR3g1i1W1wuNHuzW5XywAyuN5TjO6eBByMnr6zVeRpkipvVPY7JLbl0xc3KxoXkZURRksxAAHaSeVJnaDtZM4a3siViOQ8vEM46wvWqenmfR10vWHXC6vT/AIiUsoOQg8lB+yOBPpOTWTVnUm6vm/ExnczxlbKoPH4R9AyaRFhmx8Uh/pNkxDpOFgULETkAAkk4AHHj1AU49nmzAru3F6vlDBSE9XWGk9PYvV19gsep2zS3sMP+Vn/zGA8n5C/B7+J9PVVvpU+KzcLE2HD5dXIoooqgri+GudZfOPefproo1zrL5x7z9NbOyvf8vVYO2Pc8/ROHZn+YJ8t/rmrVVU2ae96fLf65petrrcpcSyQysFeRm3T5S4J4cDwHDHKq5wzp5pMvQ+qtDFtw8EeYcx6JsaX1Yt7kfjYlLfGHkt+8OPrpN6zaG9y3Lwht4Lgg9e6wyM+njip07VLvdxuw5+NuNnv8/HsqrXNzJPKWcl5HPeSTwAAHqAFaGDgmiJznTuWZj8RBMBuxxd6uGoulHjsr7BP4uPfX0MVYE9/BfVVHNN7U/VAxWUkcww9wDvj4qlSqr3jJPeaVmldFyW8rRSjDKfAjqYdoNHhpWPlky/miXiopGQx5u4/e/snPqfo2OGzi6MDy0V2PWzMAST288eFYdfrhUsJt443gFHpYsMD6T4UttB6/XNrGI13HQeaHBO76AQwOPQaxXmkLvSUnHLbilt1RuogAyT7MZPE8qqDBPE28edLu1eO0IzBu4wbIqlAGuhrH8lH8hfoFc9V0HoyTegiPbGh9ag0W1OTfNBsfm/y9Vz6/M99OPZr73x/Kf65pOPzPfTj2a+98fyn+uadtL9keP9pOyf3z4eoVppLbRPfCb9j7NadNJbaJ74TfsfZrVHZn7p8PUK/tf9kePoVPbIfPuPkp9LVCbR9HmO+dscJQHHq3T7VNTeyHz7j5KfS1WvXLVcXsOBgSpxRjy9Kn0H2ECnvmEOMJPI6fQJDMOZ8CA3mLP1KoGzXTqwXJSQ4SYBcnkHB8nPYDkjxFN+uetIaOkgcpKjIw6j9I6iPSK3bbWu7jUIlxIFHADOcDsGckCnYrBb928YUjCY/2du7kB0TA2paYRbcQAgySMCR2Ipzk9mTgDx7KVacx31MDQU8kEt3Jvbi4O8+SZGZgvDPEjjzqHXmKs4WNsTMjTdc/FVMZK6aTO4VfLwXRS8h4VySeddbLyHhXJJrIwPveXqvQ4v3fzuXQWpOqNnJo+1eS1gd2hUszRoSSRxJOOJqa/uPYfodt/CT7q56tdb7yNFSO5nVFGFUOQAByAHZWX+/N/wDpdx/EauuwshJOb7qDEMA7K6Q0boeG3BWCKOIMckIoUE4xk468UudvP5vbfPN9So/Y/rHc3F7Ik88siiAkK7FhnfQZ7+JqQ28/m9t8831KSyMsnAJTXPD4SQqTsk99YPkyfYvXQ+a5R0bpOW3kEsLmORc4YYyMgg8x2E1v6Q1yvZ1KS3MzKea726CPSFwD41anwxlfYKrwziNtUrZtj1tS5mSCFgyQZLMDkGRsDA7QoGM9rHsrBsX0QZdIdLjyYELE/rODGo9RY+FVXQGrNxeyBLeMt2tyVR2s3IfT2A10NqXqkmj7YRKd5yd6R8Y3n/2UDgB95oZnNhi3Y5rsTXSyZzyVK28aOLQ20w5I7I3o6QKR7Y8VQdnOsq2N8kknCNlMch54ViDveDKp7s10JpvQ8d1BJBKMpIuD2g8ww9IIBHdXN+tWqM9hKUmXySfIkA8lx6D1HtXmPbQ4Z7Xx7sruIa5r94F01BOrqGRgysMggggg8iCOYqua/wCtkdlaOSw6aRSsSZ4liMb2PirnJPox11z9o7WG5gBWGeaNT1K7KO/GcZ9Nad1dvIxeR2djzZmLE+JOajcFTrJ0XXYu20BqvEURYhVGWJCqO0ngB66b34Fx8Yf+eNYNlOzhxIt5dIVC8YY2GCW6pGHUB1Dnnj1DLfxQ4jEkOphXYIARbwoPWnUy30ggWdTvL5rqd1lzzAPIj0EEVTF2DwZ43M2OzdjB9f8A7U0KKptmewUCrTomONkKnaH2UWFuQeiMzDkZW3/5cBPZVvjjCgBQAAMAAYAHYOyvVFA57ndoomtDeQRRRRQokUUUVFEVBnUiy/R4/b99TlFG17m9k0gdG1/aAK1rDR0cCBIlCICSAO0nJrS0jqpazkmWFCx5sMqT4rgmpaioHuBzAm1DGwjKQKVW/BrZZ/Jv3dJJ99S2i9W7e34wxKp+NxLfvHJqToonTSOFOcfmgbBEw21oHkitHSmhIbld2aNXA5Z5juI4jwreopYJabCa5ocKIVWXZrZA56NiOwyPj6c+2p+y0XFCm5FGqJ1hRjPf2+NbVFMfNI/tOJS2Qxs1a0DyUF/cey/R4/b99TMECoqoowqgKo7ABgD1CslFC6Rzu0SUTY2M7IAUGdSLL9Hj9v31KWGj44UCRKEQZIA9JyfbWxRUdI9wpxJXGxMabaAPJFRV7qrazOZJYUd2xljnJwMDr7BUrRXGuc3VppE5jXCnC1oaM0DBbljDGsZbGcZ445fTW8TX2qvtG0h0Vi4HOQiPwJy38oI8aNjXSvAJ1KW9zYYy4DQKw3VlHKN2RFcdjKG+mtOHVm1Q5W3hB7dxfupQaN10u4BhJmKj4L4cfzcR4GpCbabeMMBo19KoM+0keytD9Pnbo12niVmDaeHdq5uvgCrVtS0uqWwgB8uRgSOxFOcnvIAHj2Ut9CWZluIox8KRR4ZGfZmsFzcvK5Z2Z3Y8SSSSf/OqmTs71NaE+6Z13XIxGh5qDzY9hI4AdQJ7au8ODgonX1VDix2IBA09Ffqq34L9G/oqfvSf1VaaK8+1zm8ivTFoPMKrfgv0b+ip+9J/VR+C/Rv6Kn70n9VWmii3r/5H5rm7b3BQuhtTbS0cyW8KxuV3SQXPkkg44k9YFbOmdX7e7ULcRLKFOVDZ4EjBIxy4VI0UOZ13eqLKKqlUjsp0b+jD+JN/XWa22Z6OjORaoT+sXf2MxFWeii3r/wCR+aHds7gsVtapGoWNVRRyVQFA7gOFZaKKWjRWC8sklQpKiuh5qwDA+BrPRUUVMu9kWjnORCyehJJAPVkgeFSOh9n9jasGit13xyZy0hB7QWJx4VYqKYZXkUSUAjaDdIooopaNFFFFRReXcAEkgADJJ4AAcyawWmkopc9FJHJjnuMrYzyzg8OVLLWS/wBNgXA6Jfc34wZxD+R8rj5+fM9GaqWoE+kE6b+zkVs7nSZEZx5255zD9blVkQW0mwkmWjVLoOiqNcXtydD3Pu7dS46OXKgoOGDucFJ44qM2HOTb3GST+NHM5+BS91wl18kefUBMyiqBtT0TclPdMFy0SQRHfRWkUsd4YPknHrpfW1tfPo+S+F7MEjfcKdLNvE7yrkHex8MeqjZCHNu0LpKNUugKM0ktU9ZJLJYr27nmminEkSx77uQyMvlHfbd6urjxrW1d0wLnTyTJvBJJmYAnq6Mjjg46q77OddeS5vRontRVc2h3jxaNneJ2R1VcMpII8tRwI9FR2yrSkk1hvzSNI/SuN52LHA3cDJ6qTkOTMmZuLKrpRSw2zadng9z+55pIt5ZN7ccrnG5jOOzJ9dTWvspOhHYk5MUJJzxyZIsmiERpp71zPz+CutFUTYyxOjjkk/j358epaktpeljb6OmZHZHbdRGUlW3mYciOIO6GPga4Y+PIoHcOZWmiqPsjmmksmlnklkLytumR3fyVAXgWJ4b296q1ttbEWMeCR/iF5cP+HJXd3x5LUz8OZMGiqts4uV/s22BYZ3DwJGfPaq5tK10nFwlhZErK+6HZThsufIRT8HhxLc+I5cagjJdlCheA20zKKTenNUb/AEZELuK8eRkI6UeXgZI44ZiJE3jxyBzz3Tmm9aPd2gJZh5LjdSQDPBxImcegggj0Gi3PIg2OS5vOdhMfNfaQd5If7BgOTn3c3Wf8qSm9qIf/AE20+YT6tckiyC760o1+Y0p7NeJIwwIYAg8wQCD4UntetI3TaZ9zQ3U0KyGJAFklVVLqBndVgOZzUx+DnSX/ADWb9+4/rru6AAJdVrme7ACtV5qDZSHPQhT+oWT2A49laa7MLMdUh/bP3VA/g50l/wA1m/fuP66Y9tGVRVY7xCgE9pAwTRmeRopshPzSvZonGywfIKP0XqvbW5zFCit8Y5ZvW2SPCpWqjr1o7SMpi/s+URgBuk8oLknd3eanPJqo2nItN2kLTTXWEUgHEiE5YhQANzjz9hoQwy6l2vx5pgyx6Nbp8E56M1SNl+kbieweW5kaQtI4UtjzFVV6gPhb1VDYhITdz5JP4gcyT8MUO60dryRZ+XxTmooqL1k0/HZ27zSsBgeSOtnx5KgdZJ++lAWaCYTSkEuFJwGUnsBBrJSM2Pzxi/eSWREYxsFBIXed2UkDPPlyp50yWPdupAx2YWivMkoUZYgAdZIArU008wt5DbgNMEPRg4wW6gckD1mklp7XLSN10ljKkbszbrJGgdt5SGwCrEcCOOOw12OIv6qPflT3inVhlWDDtBB+ivdc+6C1pv8AR3+EREiLPvbsqBTvPgAksQADgcTwq0bR57o6KtzeAJP7oO8FK4xuybvmsRyx10Zw5DgL5oBLYuk2qKrmzw50ba5/yv8Ac1R9qOsE8t7Ho+FzGjbitjI3nlIxvEcSgBHDrOewUtsZc/KjL6baasd4jHCupPYGBPqrNSq1k2SQW9o81vJKJ4UMhYsPL3RluQG6cAkY9tT2yjWeW7tXExLPC4TfPNlI3lz2sOIz18K66MZczTa4Hm6IV3zRSU2byE6blBJxifrPxxTroZI8hpdY7MLRRRXiWIMpU8iCDzHAjB5UtGlttU16RYnsrc78snkSFeO4p5pw5u3LHUCeuqjoC5udCXSPcxMI54xvDnlTg8OrpEPNfSR15pl6ubMbWzmMy70j7xMe/giMdWB1sPjHj3VHa+a8WQ3rR4TdvnBReAVuob3MSD9UEjlwq6x47DRY6qu5p7TjSidZ9T7O7gudIw3EjkoZcKU3QyoBukbu8vm8QeNbOwz83uPnR9SoK01hitLWS0msbm1juQwMp8pzvDGfKRA26OAGeA9J4sDZ1oG3trXetpjOkzb++cDkN3GPg4xgg8c5qSEtjLT5KNALrCNo9/GthcxtIgkaLghZQx4jkM5PI0uNF6QjGr1zEZEEhmyELLvEb8RyFzkjgfVTG1p2cW9/MJpnlVggTCFAMAk9anj5Rqnay7P9F2EYeea6JbO4itEWbHPA3MYHaSBxrkTmUG63drrw67UbonTzx6Mt0t7m1ikWSUyCYxZ3S3k4DKfTyrT1YSUadjFxumYTNv7uMb3RnlgAYxjlWtDbW24ZRoy9eD45mfGOROViAx4+NXTUmxsr2/e+iml6YEuYHCrukruZyCd9R2jrxnHKnOIaHGu9LGpCs2073qufkr9otLvUPZtFf2vTPNIjdIyYXcxwwesc+NOW/sUmieKQbyOpVh6CMGllb7PtJ2LuNH3KdE5zhsA+jeUoVzjhkc+wVXifTC0GimvbxXVqqbR9SY9HdD0cjydKHzv7vDd3cYx8qmTr37xP81D9pFVT0/qFpi93fdMkMm4CF8pVxvYz5qDsFXDaHCU0LKp5rHEp7xLEDTHOssF2bQgVm0WnsdlC6MZmIVRNISSQAAAuST1CqvrVpaTTd4lrZgmCM53zkA9TSt2KBwUczk9vCd2ZaGjutDyQSglHmcHBwRjcIIPaCAavGhtA29lFuQIsa82PWcfCZjxPjS3PDHuPVdDS5oHRLBb660BP0bgz2TnKdWM8TunkknavJufpEptY0ktxou3mQMEkmVhvKVODHJzBrJrBtMt5y1tDaPfA8CMeScdagAsQPjYHoqI1i1whvlS0vop7DdkDht3eAwGUbysFKrhuYB5dlMAcSHFuv50QkgAgFbmoOzWCSG1vDJMJMiTdBTdyrnA83OPJ7ainO5rPmXkZxjP60IEftIps6v6LS2tooYmLIiAKxIO8Dx3uHDiTnhVU2i7PmvCtxbMEuYwBxO6HAOV4/BcHkf8A2IBstvOY6GwiLKaKU7r1Iq6Oui/LoWHiRhfaRSP0bo67OjbiVJd21VwJI8+e3kYI8nqyvWKuN/obTWkFS3uVSOJSN5zuAMRyZt1iXI5gAAZx31P63aBjs9BSwR8lVck82YyKWY+kn1cB1UUZEYDbBJK44ZtUv7z3gt/9e32UlODUP3ttPmE+rSfvPeC3/wBe32UlMWy92f2Lae4N3pujj87cxubp3vO4dldmFtr4lcjNHyUTtL1QuPdUd/ZqXdN3eUDLBozlGA+EMYBA48PTw9LtO0hjjoqQnr/LD2dEceuovT2sem7OMSXBiVC26CFgbiQTyHHkDWzozSunriJJojEY3GVJEAyOXI8RyqZeEZqPmpeulrc/Cdf/APKpf+t//KmRbSFkViN0lQSOwkZIpMxa76Ya7NoHj6cMV3d2HGQu8fK5cquOq50x7pX3aI+gw29u9DnO6d3zePPFLljAHQeaNj/FXgmk3r/rG2lLqOxs/LRX4sOTuOBbP+Wgzx6+J7Kumvmgb67McVtMsdu4ImzwPoyR5TAgkbowOHHnw39UNSINHoRH5cjDy5W5n0D4q+geOaCMtYM3MrrgXadFv6H0OtrapAnKOPGe04yzeJJPjSr2Hfnc/wAwPtBTkm809x+ik3sO/O5/mB9oKKM2x5K47tNTb0hpFYww6SJJN0lRIwUZwd0kZB3c9lLG11Ra9lE+lb2I45QxypwHxcg4Rfk5J7atmtuziG/mE0skilUCYXcxgFmzxB4+VSvbR+hQSDc3nA4/Jjq/ZooQK4Tr4LkhN6/dX/WTUfRtzGFikgt5EXCMjR4wOQcZ8oenn6aiNS7i/troQTXEL2qgku8iSLujgBG28GDE/BPADPDllb6IitDORcySJBht1kUMxORuZGDzGc1eNW9RNGXzOtvcXJZACwZFTgTgEZTjxFOc3I2nGx4IA7MbA+qcMFysgyjKwzjKkMM+FJTZ5epYaTmjvT0blWj334APvhsknkHAzvd3bTX1U1XSwgMMbMyly+WxnJAHUBw8mo3X230esSzaQiDDeCBlDb4JBIGUIbHA9dVY3AEt5g/NNcCaPcl/tY0nFe3VvFaETSKChKeVlnI3UBHPGCeHLNT+2OIro62VjlllUE9pETgn11h0JrjoO0O9bo6NjG8Y5XbHZvMSRXnWzXbRekIlikluFCPvgpEc5wV6weHGniwWgNNBLNUdRZWXZ7qTIY7W692TbmA/Q+Vu4yRu+fjHhW9tC1LS8dZ4J447mMAHecKG3TleI4q4PI/cKtmqywizgFsWMPRjcLZyR2nIHHOc8KrN9ses5ZXkZ7jekdnOHjxl2LHH4vlk0oScZJNeSPJw0Aq/pFtMXcPuaU2scbcHk6SIFx+tuuxx8lRmrtqRq/DYwCGORZJGO+7Ar5TYA4DOQoAwKU+rmoXTaQeCaO4SBWlAfdK5CMQnlFN05A7ONTElimidIE21ndzmNcB94lTvoN7gsHVnHndVNe0EZAfjp/1A01xFa+zX37l7p/tBTtpG7K5i+mGYjdLJMxHYSynHhTypWJ7fkjh7KKKKKrJy8Tg7p3fOwcd+OHtpJ7JZI49IyC5ws+6ypv8AD8ZvfjBx5ORn2076qGuGz60ut6Z1ZJQOLxkKW7N4EEE+nGafE8AFp6pb2k0R0WXaXPCujpxPjylxGDjJk+Bu+kHj3Z6qgNh8cgtZi2ejM3kd4UByP5R4VpavbNbaeTM0lxKF5K0gx3ZChsdxFM+zs0iRY41VEUYVVGABXXODGZBquAFzsxWekntWXGlomnBMG7H4xhz0oHp5+sU7KjNPauQXkfR3CBgOKnkyntUjiD9PXQRPDHWUT25hS27e5jMQdGTot3IYEbu7jhg8sYpL6p7r6fLWf5HpJG4Dyei3SG7lLHh3rUjNs2gWboRNciMnzd9MdvLcxTG1b1Tt7FCtumC3nOTvM3Zk9noGBTbbGDRu0FF5F9FM0UUVVTkVU9qfvVcdyfbR1bK0tM6HjuoWhmBMb4zglTwYMOPeoomGnAlccLBCqGxf3uPz7/QtTe0GORtG3IizvdH1c93IL/yZqR0FoKGzhEMC7qAk8SSSTzJJ5mpCic+35ghDeGkrth88PQzKN0XBfJ7THujdx2gNvZx2isu26eH3PEp3TcdJlOW8Ewd8nsU+T447K2NbNmlpkzxdJA5OcRMFGTzIBU7vhivOqmzS0J6aXpZ2B5SsGXgeGQFG9y5HIqxmZm3lnwSqdWRWDZvHIujLYS5zuEjPPcLMY/5MY9GKs1fAK+1VcbJKeBQpFVTal713Hcv2i1a60dM6HjuoWhlyUfGcHB4EMOPeKjDTgVHCwQkfee8Fv/r2+ykpwah+9tp8wn1aw3Gz60e1jtSjCGN+kADEEuQwJJ5nzz7Oyp2yskhjSOMbqIoVR2KBgCnSyhwod9pbGFptULbd+ZRfPj6j1P7N/eu1+b/7mqQ1i1ahvYxHOGKq28N1ivHBHV6Ca3NHaPSCJIol3Y0G6o4nAHfzoC8bsNRBpzWlBo3/APJn+fk+yNOioG21KtUu2vAjGdiTksxALDBIHLlw8anqkrw+q7lGNLbtFFFFKRrxN5p7j9FJrYd+dz/MD7QU52XIxUHq5qXbWJc26EM4AJZixwOIAzyGeNOY8NY4d6BzSXAqdqPOr9t+jwfwo/uqQopV0jURfaAthE5FvB5jf8OP4p9FLDYX+c3HzK/XNOOWMMpU8iCD3EYqF1b1LtrEubdCC4AYsxY4HIceQzTWyUxzT1Sy23AhTtYbmzSQbsiK65zhlDDPbg9fGs1FJTFH/wB3rb9Hg/hR/dS820aMiitoDHFGhM+CURVyOjc44DlTTqI1j1XgvkVLgMVRt8brFeO6V6vQTTY35XAlA9tigtPZ372WvzQ+k1Y619H2CQRJFEu6iKFUcTgDv599bFA42SUQFCkoNTdapf7WnW4umEKtOAJJcIMS4UDeOOA5UzP7zWn6Tb/xYv6qg7/ZXYTSPI0bhnYs267AbxOSQOrJ4+NYPwPaP+JJ/EanvdG43qEtoe1b2r+h9GxXDSWrQtPIGzibpGwTvNgbxxx54FWiqzoLZ3aWcwmhVw4BUZcsMNwPA1ZqS8gnQ34o2igv/9k="/>
          <p:cNvSpPr>
            <a:spLocks noChangeAspect="1" noChangeArrowheads="1"/>
          </p:cNvSpPr>
          <p:nvPr userDrawn="1"/>
        </p:nvSpPr>
        <p:spPr bwMode="auto">
          <a:xfrm>
            <a:off x="76200" y="-146050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32" name="AutoShape 8" descr="data:image/jpeg;base64,/9j/4AAQSkZJRgABAQAAAQABAAD/2wCEAAkGBhQSERUUEhQUFRQVFR0XGBgYGBQVHRoXGRYYFRYYHB4dHCceGRklGRYZHy8gIycpLCwsGR4xNTAqNSYrLCkBCQoKDgwOGg8PGi0lHyU0MCw0Ly8wLCosNDIsKiosNCwsLywqLCwsLCwsLDQsLCwsLCwsLCwsLCwsLCwsLCwpLP/AABEIAIwBaQMBIgACEQEDEQH/xAAcAAACAgMBAQAAAAAAAAAAAAAABwUGAwQIAgH/xABQEAACAQMABgUFCgsGBQQDAAABAgMABBEFBgcSITETQVFxgSIyYZGhFDVCUnJzsbKz0RcjMzRUYoKSk6LSFRYkU3TBQ1WjwvAl4eLxNmPT/8QAGgEAAgMBAQAAAAAAAAAAAAAAAgMABAUBBv/EADQRAAEEAAMFBQcEAwEAAAAAAAEAAgMRBBIhBRMiMUEyUXGBwRRCYZGhsfAVM1LRNOHxI//aAAwDAQACEQMRAD8AvO0PXW50c0bpDFJBJ5OSXBDjjunHDBXiO49lRugdt1vKQtzG0BPwgekTxwAy+o+FT+0/Rom0ZcDGTGolX0FDvH+XeHjXONaOHijlZqNVRmlfG/Q6LrW3uFkUOjKysMqykEEHkQRzFZKROx/W54LpbV2JhnOFB5LLjKkdm9jdI6yRT2qpNEYnUrMUgkbaKKKKSmorQ03plLWFpZM4XkBzJPAAemt+l9tbv8Rwwj4TFz3KN0e1j6qfh4t7IGFV8VLuYnPC1W2vNnhbrj0yH+mva7Xj123qk/8AjS6r1HEWOFBJ7ACfor0HsOH/AI/U/wBrzI2hif5fQf0mI217stvXJ/8AGsD7XZOq3Qd7sf8AaqZFoSdvNgmbujc/QK34NSr1+VvIPlYT6xFAcLhW86+f+0wYvGO5E/L/AEpqXaxcnzY4V8Hb/uFR8+0a9b/ihfkog+kE1tWmy67bzzFH3sWP8oNWHR+yWJcGaZ39CgIPbk/RSi/BR9Afqmtjx8vUjzpUf+8N7MwUTTuzHgqs2T3BaZmour81ujPcSO0kmPILFwgGTxyT5RzxxU1ovQUFsMQxqnaRxJ72PE+ut+qGIxYkGRjaC08LgjE7PI6z9EUUUVnrSRRRRUURRRRUURRRRUURRRRUURRRRUURRRRUURRRRUURRRRUURRRRUURRRRUURRRRUURRRRUURRRRUURRRRUUUZrMmbO5B5GCQf9Nq5ZrqbWZ92zuSeqCQ/9Nq5ZrTwPIrPxnMKR1ckK3duw5ieMjv6Ra6ormLUe06XSNqnP8ehPcp329imunaDHHiCPCciiiiis9XUUltoWlOmvnx5sWIx+z538xI8KbOn9Ki2t5Jj8BeA7WPBR+8RSDeQsSScknJPaTxJrX2ZHxGQ+Cw9ry01sY8V8pobKtF7kElw3DpDugn4icz3bxP7tLO1tmkdUQZZ2CgeknApsa3XC2OjBCh4sohXq5j8Y3qz4sKuY5xcGxN5uP0VLZ7Q0umdyaPqpmfW+zTncxeDBvq5qNuNpdkvJ3f5KN/3YpT2miZpfycUj/JViPXjFWLRuzK7k4uEhH6xBPqXPtIqscFh4+2/7K03H4qX9tn0Kss21qAeZDK3eUX/c1dbOffjR90rvKG3TzGQDg+kcqregdndvbkO2ZpBxBcDAPaF5evNWqs/EGHlEPNamGE9EzEeARRRRVVW0UUUVFEUUUVFEUUUVFEUUUVFEUUUVFEUUUVFEUUUVFEUUUVFEUUUVFEUUUVFEUUUVFEUUUVFEUUUVFEUUUVFEUUUVFFWdpV30ei7k9se4P22Cf71zZTz24aQ3LGOIHjLMP3UUsf5tykZWvgm1HazMUbfSYOxTRnSaQMpHCGIn9p/IHsLU+KXexLQ/RWTTEeVPJkfITKL/ADb/AK6YlUcU/NIfhormHbljCKKKjdYNNLawPK/UMKPjOfNX1+zNVwCTQTiaFlUTarpzedLZTwTy5PlEeQvgDnxFL0itm6umkdnc5Z2LE9pJya96P0c88qRRjLOcD/cn0AcT3V6KComBq81imGZ5crhss0FvytcsPJj8lPS5HE+Cn+YdlM+SBWILKpI5EgHHd2Vq6G0UltAkKckGM9p5sx9JOTSdk12vcn/EPzPxfurPyPxsjnNNUtDeMwETWOF39078V9qu6haQkms1eVi7lnGT2BiBWlrrr0LQ9FEA0xGTnkgPLI6yeyqYgeZDG3Uq8cSxsQldoCrfRSIu9bLuU5a4l49SsUHqXArzba03cZ8m4l7ixYeps1f/AEt9doLO/V477JpPmiobVG/lmtI5J8F3BPAbvDJCkjtIGeFVHXXXu5huHgiCxhceVjeZgVBzx4Dn2HvqlHhnySGMcwr8mKZHGJXXRTHopCzay3TnLXEx7nYfQRXq11quozlbiXxYuPU2RV39LfXaCz/1eO+yU+KKpepOvvupuhnAWbHksOAfHE8Opscew8eXKrjLyOOHA/RWdLE6J2Vy1IZmTMzs5L3RSOOu17+kP/L91WnTG0pkhiSDDSmJTJIcEKxUZAHItnn1D09Vx+zpWkAUbVFm1IXAk2KTIopCT6y3TnLXE2fQ7L7AQKldB7QbmBhvuZo+tXOTj9VuYPfkUbtmSAWCClt2tEXUQQE5qK1tHaQSeJZYzlHGR9x9IPDwo0jpBII2klbdRRkn6AO0k8AKzcpvL1WtmFZr0WzRSh09tJuJmIhPQx9WMb5HaW6u4e2oAaxXIOfdE2fnH++tJmzJCLJAWU/a0TTTQSn7RSs0DtKkCPHcHeO425JjiH3TuhscwT1+v0QH99r39Ik5fq/dQt2bKSQaRO2rCACATaeVFY4s7q5OTgca5vO0fSP6XL/L91VIoDLdHkr8kwjq+q6Uormr8I+kf0uX+X7qPwj6R/S5f5fup/sL+8JPtbe4rpWildsd1mubqS4FxM0gREK72OBJbPIeipXazrTcWUMLWzhGeQqx3VbgFzw3gQONIMLhJu+qeJQWZ+ivmaM1zTLtF0ixybuUd26v0CiHaNpFTkXcp+VusPURin+xP7wke1t7l0tRSX1b23yqwW9RZE5GSMbrj0lfNbw3acFhfxzxrLEweNxlWHIj/wA6qrSQuj7SsRytfyWxRS02w603Nm1sLaUx76yb2ApzumPd5g/GPrrR2S643d3dyR3EzSIICwBCDyt9BngB1E0Yw7jHvOiEzAPyJs0UViuWIRiOYUn2VXTllorm5dp+ksD/ABT8vix/019/CfpL9Kf92P8Apq97E/vCqe1s7irHt00lvXUMIPCOIsflSN9yD10ubO1aWRI0GWdgij9ZiFHtNTm0PSHTaSuW6hIUHdGBH/21K7H9E9NpJGIysKNL4+YvtbPhV1n/AJQ33BVHf+ktfFPfROjlggjhTzY0VB+yMZ8edbdFFYhNrW5Ly7gAkkAAZJPDA6zSU151u92T4Q/iI+CfrHrfx6vR3mt/aZtEEha0tmyg4SyA+cR8BT1r2nr5cs5X0ctaWGgy8blSmlvhCkVam9s+1T9zR9NKPx0g5H4Cc8fKPM+A7ahNnWop8m6uVx1xRn2Ow+gePZTLoMTPfA1FDDXEV8Nc6y+ce8/TXRRrnWXzj3n6atbK9/y9VmbY9zz9E4dmn5gny3+uaV2s0zPeTlufSsPAMQPYBTR2afmCfLf65qB1/wBRnaRrm3Xe3uMiDmD1so6wesc88evhMPK1mKeHdb+67iYXyYSMt6AfZZ9lUEBic4Qzh+OcFgmBu4z1Zzy66uV/oOCcYliR89ZUZ8COI8DSEjlZGypZWU8wSpB+kVbtBbTLiIgTfjk684Dgehuvx9dHicHI55kjP58EvCY+JrBFI3+vNNe1tljRUQYVFCqOwAYHsFRukNVbeeYTTR77BQoBPk4BJBI6zxPOt3Rmko7iJZYjvIw4f7g9hB4VRdb9pDI7Q2mMqcNKcNx6wg5cO057uusyGKV7yGaHqtbESwxxhz9R06/JX2K1jjGFREHoCqKpe0XRFs1u0qdGs0ZHmlQWBIBUgc+efCl6Zrm7fGZpmPV5b+zqFbF1qddxxtK8BVFGSSYxgd29nr7K04sHunhzpNfz4rKlx2/jLWxad/d8eSjbK7MUiSLzRgw/ZOa6ERgyg9RAPrrnQ10NY/ko/kL9AodqDsnx9EWxyeMeHque25mrns/1MW6zNPkxK26q8RvMME5I47oyOXM91Ux+Z76cezX3vj+W/wBc1bx0ro4rb10VHZ0LZZqdyGq277UezkjKdAicODIArD05HPxzSa0ro9oJpIm5xsVz245HxGD410HSV2hj/wBQm/Y+zSqWzZXueWE2KtaG1YWNYHtFG6Vs2S3xaGaI8kcMO5wQR61z41F7VNNFplt1PkxgMw7Xbl6l+saz7IfPuPkp9LVWNdXzf3Gf8zHqAAp0cYOMce7X7JEkrhgGjvNeQJXnVPV43lwI8kIBvOR1KMDh6SSB/wDVOG01Ztok3Egjx6VDE95OSapmyGIYuG68oPDyjTGqptCZxlLAdAruzcOwQh5GpSu2ianRwKLiBd1S266DkCeTDsHUR3VRFHGnLtI975e9Prik0nMd9aOAkc+Hi6aLK2lE2OfhFWLXRSch4VySeddbLyHhXJJrNwPveXqtzF+7+dyd+qOzKwnsbeWWFjJJCrMeklGSRknAbA8KlvwRaN/yG/izf1UhItLTqAqzShQMAB3AA7AAeFev7buP8+b+JJ99MMEhN50AmjA7C6Q1e1NtbEubaMoXADZd2yBkjzicczVJ28/m9t8831K2diF28ltcGR3ciYAFmLYHRr2mtbbz+b23zzfUqqwFuIAJv/isPIMJIFJfbONFRXOkYop0DxsHypJGcRsw5EHmBTivtk2jpFIEBjPxo3cEeBJX1ilRsj99YPkyfYvXRFMxb3NkFHogwzGuZqFzTrzqY+jpwhbfjcb0b4xkA4II6mHDPeD14Ft2I6yMs72jHKSKZEHY6+cB3rx/Z76nNu8Q9yQN8IT4HcYnJ9qr6qXWzJyNK2uPjkeBjcH2E08HewEu/KSiN3MAFctvnnWfyZfphqN2F/n8v+mP2kdSW3zzrP5Mv0w1G7C/z+X/AEx+0joG/wCL+d6J3+QnlWG8/Jv8k/QazVhvPyb/ACT9BrMC0CuS15DuH0V9r4vIdw+ivteiWEVu6bObmc//ALpPtGpn7BLcf4t+v8Wvh5bH249VUTaBodrbSFwhGA0hkT0pIS4I8SR3g1i1W1wuNHuzW5XywAyuN5TjO6eBByMnr6zVeRpkipvVPY7JLbl0xc3KxoXkZURRksxAAHaSeVJnaDtZM4a3siViOQ8vEM46wvWqenmfR10vWHXC6vT/AIiUsoOQg8lB+yOBPpOTWTVnUm6vm/ExnczxlbKoPH4R9AyaRFhmx8Uh/pNkxDpOFgULETkAAkk4AHHj1AU49nmzAru3F6vlDBSE9XWGk9PYvV19gsep2zS3sMP+Vn/zGA8n5C/B7+J9PVVvpU+KzcLE2HD5dXIoooqgri+GudZfOPefproo1zrL5x7z9NbOyvf8vVYO2Pc8/ROHZn+YJ8t/rmrVVU2ae96fLf65petrrcpcSyQysFeRm3T5S4J4cDwHDHKq5wzp5pMvQ+qtDFtw8EeYcx6JsaX1Yt7kfjYlLfGHkt+8OPrpN6zaG9y3Lwht4Lgg9e6wyM+njip07VLvdxuw5+NuNnv8/HsqrXNzJPKWcl5HPeSTwAAHqAFaGDgmiJznTuWZj8RBMBuxxd6uGoulHjsr7BP4uPfX0MVYE9/BfVVHNN7U/VAxWUkcww9wDvj4qlSqr3jJPeaVmldFyW8rRSjDKfAjqYdoNHhpWPlky/miXiopGQx5u4/e/snPqfo2OGzi6MDy0V2PWzMAST288eFYdfrhUsJt443gFHpYsMD6T4UttB6/XNrGI13HQeaHBO76AQwOPQaxXmkLvSUnHLbilt1RuogAyT7MZPE8qqDBPE28edLu1eO0IzBu4wbIqlAGuhrH8lH8hfoFc9V0HoyTegiPbGh9ag0W1OTfNBsfm/y9Vz6/M99OPZr73x/Kf65pOPzPfTj2a+98fyn+uadtL9keP9pOyf3z4eoVppLbRPfCb9j7NadNJbaJ74TfsfZrVHZn7p8PUK/tf9kePoVPbIfPuPkp9LVCbR9HmO+dscJQHHq3T7VNTeyHz7j5KfS1WvXLVcXsOBgSpxRjy9Kn0H2ECnvmEOMJPI6fQJDMOZ8CA3mLP1KoGzXTqwXJSQ4SYBcnkHB8nPYDkjxFN+uetIaOkgcpKjIw6j9I6iPSK3bbWu7jUIlxIFHADOcDsGckCnYrBb928YUjCY/2du7kB0TA2paYRbcQAgySMCR2Ipzk9mTgDx7KVacx31MDQU8kEt3Jvbi4O8+SZGZgvDPEjjzqHXmKs4WNsTMjTdc/FVMZK6aTO4VfLwXRS8h4VySeddbLyHhXJJrIwPveXqvQ4v3fzuXQWpOqNnJo+1eS1gd2hUszRoSSRxJOOJqa/uPYfodt/CT7q56tdb7yNFSO5nVFGFUOQAByAHZWX+/N/wDpdx/EauuwshJOb7qDEMA7K6Q0boeG3BWCKOIMckIoUE4xk468UudvP5vbfPN9So/Y/rHc3F7Ik88siiAkK7FhnfQZ7+JqQ28/m9t8831KSyMsnAJTXPD4SQqTsk99YPkyfYvXQ+a5R0bpOW3kEsLmORc4YYyMgg8x2E1v6Q1yvZ1KS3MzKea726CPSFwD41anwxlfYKrwziNtUrZtj1tS5mSCFgyQZLMDkGRsDA7QoGM9rHsrBsX0QZdIdLjyYELE/rODGo9RY+FVXQGrNxeyBLeMt2tyVR2s3IfT2A10NqXqkmj7YRKd5yd6R8Y3n/2UDgB95oZnNhi3Y5rsTXSyZzyVK28aOLQ20w5I7I3o6QKR7Y8VQdnOsq2N8kknCNlMch54ViDveDKp7s10JpvQ8d1BJBKMpIuD2g8ww9IIBHdXN+tWqM9hKUmXySfIkA8lx6D1HtXmPbQ4Z7Xx7sruIa5r94F01BOrqGRgysMggggg8iCOYqua/wCtkdlaOSw6aRSsSZ4liMb2PirnJPox11z9o7WG5gBWGeaNT1K7KO/GcZ9Nad1dvIxeR2djzZmLE+JOajcFTrJ0XXYu20BqvEURYhVGWJCqO0ngB66b34Fx8Yf+eNYNlOzhxIt5dIVC8YY2GCW6pGHUB1Dnnj1DLfxQ4jEkOphXYIARbwoPWnUy30ggWdTvL5rqd1lzzAPIj0EEVTF2DwZ43M2OzdjB9f8A7U0KKptmewUCrTomONkKnaH2UWFuQeiMzDkZW3/5cBPZVvjjCgBQAAMAAYAHYOyvVFA57ndoomtDeQRRRRQokUUUVFEVBnUiy/R4/b99TlFG17m9k0gdG1/aAK1rDR0cCBIlCICSAO0nJrS0jqpazkmWFCx5sMqT4rgmpaioHuBzAm1DGwjKQKVW/BrZZ/Jv3dJJ99S2i9W7e34wxKp+NxLfvHJqToonTSOFOcfmgbBEw21oHkitHSmhIbld2aNXA5Z5juI4jwreopYJabCa5ocKIVWXZrZA56NiOwyPj6c+2p+y0XFCm5FGqJ1hRjPf2+NbVFMfNI/tOJS2Qxs1a0DyUF/cey/R4/b99TMECoqoowqgKo7ABgD1CslFC6Rzu0SUTY2M7IAUGdSLL9Hj9v31KWGj44UCRKEQZIA9JyfbWxRUdI9wpxJXGxMabaAPJFRV7qrazOZJYUd2xljnJwMDr7BUrRXGuc3VppE5jXCnC1oaM0DBbljDGsZbGcZ445fTW8TX2qvtG0h0Vi4HOQiPwJy38oI8aNjXSvAJ1KW9zYYy4DQKw3VlHKN2RFcdjKG+mtOHVm1Q5W3hB7dxfupQaN10u4BhJmKj4L4cfzcR4GpCbabeMMBo19KoM+0keytD9Pnbo12niVmDaeHdq5uvgCrVtS0uqWwgB8uRgSOxFOcnvIAHj2Ut9CWZluIox8KRR4ZGfZmsFzcvK5Z2Z3Y8SSSSf/OqmTs71NaE+6Z13XIxGh5qDzY9hI4AdQJ7au8ODgonX1VDix2IBA09Ffqq34L9G/oqfvSf1VaaK8+1zm8ivTFoPMKrfgv0b+ip+9J/VR+C/Rv6Kn70n9VWmii3r/5H5rm7b3BQuhtTbS0cyW8KxuV3SQXPkkg44k9YFbOmdX7e7ULcRLKFOVDZ4EjBIxy4VI0UOZ13eqLKKqlUjsp0b+jD+JN/XWa22Z6OjORaoT+sXf2MxFWeii3r/wCR+aHds7gsVtapGoWNVRRyVQFA7gOFZaKKWjRWC8sklQpKiuh5qwDA+BrPRUUVMu9kWjnORCyehJJAPVkgeFSOh9n9jasGit13xyZy0hB7QWJx4VYqKYZXkUSUAjaDdIooopaNFFFFRReXcAEkgADJJ4AAcyawWmkopc9FJHJjnuMrYzyzg8OVLLWS/wBNgXA6Jfc34wZxD+R8rj5+fM9GaqWoE+kE6b+zkVs7nSZEZx5255zD9blVkQW0mwkmWjVLoOiqNcXtydD3Pu7dS46OXKgoOGDucFJ44qM2HOTb3GST+NHM5+BS91wl18kefUBMyiqBtT0TclPdMFy0SQRHfRWkUsd4YPknHrpfW1tfPo+S+F7MEjfcKdLNvE7yrkHex8MeqjZCHNu0LpKNUugKM0ktU9ZJLJYr27nmminEkSx77uQyMvlHfbd6urjxrW1d0wLnTyTJvBJJmYAnq6Mjjg46q77OddeS5vRontRVc2h3jxaNneJ2R1VcMpII8tRwI9FR2yrSkk1hvzSNI/SuN52LHA3cDJ6qTkOTMmZuLKrpRSw2zadng9z+55pIt5ZN7ccrnG5jOOzJ9dTWvspOhHYk5MUJJzxyZIsmiERpp71zPz+CutFUTYyxOjjkk/j358epaktpeljb6OmZHZHbdRGUlW3mYciOIO6GPga4Y+PIoHcOZWmiqPsjmmksmlnklkLytumR3fyVAXgWJ4b296q1ttbEWMeCR/iF5cP+HJXd3x5LUz8OZMGiqts4uV/s22BYZ3DwJGfPaq5tK10nFwlhZErK+6HZThsufIRT8HhxLc+I5cagjJdlCheA20zKKTenNUb/AEZELuK8eRkI6UeXgZI44ZiJE3jxyBzz3Tmm9aPd2gJZh5LjdSQDPBxImcegggj0Gi3PIg2OS5vOdhMfNfaQd5If7BgOTn3c3Wf8qSm9qIf/AE20+YT6tckiyC760o1+Y0p7NeJIwwIYAg8wQCD4UntetI3TaZ9zQ3U0KyGJAFklVVLqBndVgOZzUx+DnSX/ADWb9+4/rru6AAJdVrme7ACtV5qDZSHPQhT+oWT2A49laa7MLMdUh/bP3VA/g50l/wA1m/fuP66Y9tGVRVY7xCgE9pAwTRmeRopshPzSvZonGywfIKP0XqvbW5zFCit8Y5ZvW2SPCpWqjr1o7SMpi/s+URgBuk8oLknd3eanPJqo2nItN2kLTTXWEUgHEiE5YhQANzjz9hoQwy6l2vx5pgyx6Nbp8E56M1SNl+kbieweW5kaQtI4UtjzFVV6gPhb1VDYhITdz5JP4gcyT8MUO60dryRZ+XxTmooqL1k0/HZ27zSsBgeSOtnx5KgdZJ++lAWaCYTSkEuFJwGUnsBBrJSM2Pzxi/eSWREYxsFBIXed2UkDPPlyp50yWPdupAx2YWivMkoUZYgAdZIArU008wt5DbgNMEPRg4wW6gckD1mklp7XLSN10ljKkbszbrJGgdt5SGwCrEcCOOOw12OIv6qPflT3inVhlWDDtBB+ivdc+6C1pv8AR3+EREiLPvbsqBTvPgAksQADgcTwq0bR57o6KtzeAJP7oO8FK4xuybvmsRyx10Zw5DgL5oBLYuk2qKrmzw50ba5/yv8Ac1R9qOsE8t7Ho+FzGjbitjI3nlIxvEcSgBHDrOewUtsZc/KjL6baasd4jHCupPYGBPqrNSq1k2SQW9o81vJKJ4UMhYsPL3RluQG6cAkY9tT2yjWeW7tXExLPC4TfPNlI3lz2sOIz18K66MZczTa4Hm6IV3zRSU2byE6blBJxifrPxxTroZI8hpdY7MLRRRXiWIMpU8iCDzHAjB5UtGlttU16RYnsrc78snkSFeO4p5pw5u3LHUCeuqjoC5udCXSPcxMI54xvDnlTg8OrpEPNfSR15pl6ubMbWzmMy70j7xMe/giMdWB1sPjHj3VHa+a8WQ3rR4TdvnBReAVuob3MSD9UEjlwq6x47DRY6qu5p7TjSidZ9T7O7gudIw3EjkoZcKU3QyoBukbu8vm8QeNbOwz83uPnR9SoK01hitLWS0msbm1juQwMp8pzvDGfKRA26OAGeA9J4sDZ1oG3trXetpjOkzb++cDkN3GPg4xgg8c5qSEtjLT5KNALrCNo9/GthcxtIgkaLghZQx4jkM5PI0uNF6QjGr1zEZEEhmyELLvEb8RyFzkjgfVTG1p2cW9/MJpnlVggTCFAMAk9anj5Rqnay7P9F2EYeea6JbO4itEWbHPA3MYHaSBxrkTmUG63drrw67UbonTzx6Mt0t7m1ikWSUyCYxZ3S3k4DKfTyrT1YSUadjFxumYTNv7uMb3RnlgAYxjlWtDbW24ZRoy9eD45mfGOROViAx4+NXTUmxsr2/e+iml6YEuYHCrukruZyCd9R2jrxnHKnOIaHGu9LGpCs2073qufkr9otLvUPZtFf2vTPNIjdIyYXcxwwesc+NOW/sUmieKQbyOpVh6CMGllb7PtJ2LuNH3KdE5zhsA+jeUoVzjhkc+wVXifTC0GimvbxXVqqbR9SY9HdD0cjydKHzv7vDd3cYx8qmTr37xP81D9pFVT0/qFpi93fdMkMm4CF8pVxvYz5qDsFXDaHCU0LKp5rHEp7xLEDTHOssF2bQgVm0WnsdlC6MZmIVRNISSQAAAuST1CqvrVpaTTd4lrZgmCM53zkA9TSt2KBwUczk9vCd2ZaGjutDyQSglHmcHBwRjcIIPaCAavGhtA29lFuQIsa82PWcfCZjxPjS3PDHuPVdDS5oHRLBb660BP0bgz2TnKdWM8TunkknavJufpEptY0ktxou3mQMEkmVhvKVODHJzBrJrBtMt5y1tDaPfA8CMeScdagAsQPjYHoqI1i1whvlS0vop7DdkDht3eAwGUbysFKrhuYB5dlMAcSHFuv50QkgAgFbmoOzWCSG1vDJMJMiTdBTdyrnA83OPJ7ainO5rPmXkZxjP60IEftIps6v6LS2tooYmLIiAKxIO8Dx3uHDiTnhVU2i7PmvCtxbMEuYwBxO6HAOV4/BcHkf8A2IBstvOY6GwiLKaKU7r1Iq6Oui/LoWHiRhfaRSP0bo67OjbiVJd21VwJI8+e3kYI8nqyvWKuN/obTWkFS3uVSOJSN5zuAMRyZt1iXI5gAAZx31P63aBjs9BSwR8lVck82YyKWY+kn1cB1UUZEYDbBJK44ZtUv7z3gt/9e32UlODUP3ttPmE+rSfvPeC3/wBe32UlMWy92f2Lae4N3pujj87cxubp3vO4dldmFtr4lcjNHyUTtL1QuPdUd/ZqXdN3eUDLBozlGA+EMYBA48PTw9LtO0hjjoqQnr/LD2dEceuovT2sem7OMSXBiVC26CFgbiQTyHHkDWzozSunriJJojEY3GVJEAyOXI8RyqZeEZqPmpeulrc/Cdf/APKpf+t//KmRbSFkViN0lQSOwkZIpMxa76Ya7NoHj6cMV3d2HGQu8fK5cquOq50x7pX3aI+gw29u9DnO6d3zePPFLljAHQeaNj/FXgmk3r/rG2lLqOxs/LRX4sOTuOBbP+Wgzx6+J7Kumvmgb67McVtMsdu4ImzwPoyR5TAgkbowOHHnw39UNSINHoRH5cjDy5W5n0D4q+geOaCMtYM3MrrgXadFv6H0OtrapAnKOPGe04yzeJJPjSr2Hfnc/wAwPtBTkm809x+ik3sO/O5/mB9oKKM2x5K47tNTb0hpFYww6SJJN0lRIwUZwd0kZB3c9lLG11Ra9lE+lb2I45QxypwHxcg4Rfk5J7atmtuziG/mE0skilUCYXcxgFmzxB4+VSvbR+hQSDc3nA4/Jjq/ZooQK4Tr4LkhN6/dX/WTUfRtzGFikgt5EXCMjR4wOQcZ8oenn6aiNS7i/troQTXEL2qgku8iSLujgBG28GDE/BPADPDllb6IitDORcySJBht1kUMxORuZGDzGc1eNW9RNGXzOtvcXJZACwZFTgTgEZTjxFOc3I2nGx4IA7MbA+qcMFysgyjKwzjKkMM+FJTZ5epYaTmjvT0blWj334APvhsknkHAzvd3bTX1U1XSwgMMbMyly+WxnJAHUBw8mo3X230esSzaQiDDeCBlDb4JBIGUIbHA9dVY3AEt5g/NNcCaPcl/tY0nFe3VvFaETSKChKeVlnI3UBHPGCeHLNT+2OIro62VjlllUE9pETgn11h0JrjoO0O9bo6NjG8Y5XbHZvMSRXnWzXbRekIlikluFCPvgpEc5wV6weHGniwWgNNBLNUdRZWXZ7qTIY7W692TbmA/Q+Vu4yRu+fjHhW9tC1LS8dZ4J447mMAHecKG3TleI4q4PI/cKtmqywizgFsWMPRjcLZyR2nIHHOc8KrN9ses5ZXkZ7jekdnOHjxl2LHH4vlk0oScZJNeSPJw0Aq/pFtMXcPuaU2scbcHk6SIFx+tuuxx8lRmrtqRq/DYwCGORZJGO+7Ar5TYA4DOQoAwKU+rmoXTaQeCaO4SBWlAfdK5CMQnlFN05A7ONTElimidIE21ndzmNcB94lTvoN7gsHVnHndVNe0EZAfjp/1A01xFa+zX37l7p/tBTtpG7K5i+mGYjdLJMxHYSynHhTypWJ7fkjh7KKKKKrJy8Tg7p3fOwcd+OHtpJ7JZI49IyC5ws+6ypv8AD8ZvfjBx5ORn2076qGuGz60ut6Z1ZJQOLxkKW7N4EEE+nGafE8AFp6pb2k0R0WXaXPCujpxPjylxGDjJk+Bu+kHj3Z6qgNh8cgtZi2ejM3kd4UByP5R4VpavbNbaeTM0lxKF5K0gx3ZChsdxFM+zs0iRY41VEUYVVGABXXODGZBquAFzsxWekntWXGlomnBMG7H4xhz0oHp5+sU7KjNPauQXkfR3CBgOKnkyntUjiD9PXQRPDHWUT25hS27e5jMQdGTot3IYEbu7jhg8sYpL6p7r6fLWf5HpJG4Dyei3SG7lLHh3rUjNs2gWboRNciMnzd9MdvLcxTG1b1Tt7FCtumC3nOTvM3Zk9noGBTbbGDRu0FF5F9FM0UUVVTkVU9qfvVcdyfbR1bK0tM6HjuoWhmBMb4zglTwYMOPeoomGnAlccLBCqGxf3uPz7/QtTe0GORtG3IizvdH1c93IL/yZqR0FoKGzhEMC7qAk8SSSTzJJ5mpCic+35ghDeGkrth88PQzKN0XBfJ7THujdx2gNvZx2isu26eH3PEp3TcdJlOW8Ewd8nsU+T447K2NbNmlpkzxdJA5OcRMFGTzIBU7vhivOqmzS0J6aXpZ2B5SsGXgeGQFG9y5HIqxmZm3lnwSqdWRWDZvHIujLYS5zuEjPPcLMY/5MY9GKs1fAK+1VcbJKeBQpFVTal713Hcv2i1a60dM6HjuoWhlyUfGcHB4EMOPeKjDTgVHCwQkfee8Fv/r2+ykpwah+9tp8wn1aw3Gz60e1jtSjCGN+kADEEuQwJJ5nzz7Oyp2yskhjSOMbqIoVR2KBgCnSyhwod9pbGFptULbd+ZRfPj6j1P7N/eu1+b/7mqQ1i1ahvYxHOGKq28N1ivHBHV6Ca3NHaPSCJIol3Y0G6o4nAHfzoC8bsNRBpzWlBo3/APJn+fk+yNOioG21KtUu2vAjGdiTksxALDBIHLlw8anqkrw+q7lGNLbtFFFFKRrxN5p7j9FJrYd+dz/MD7QU52XIxUHq5qXbWJc26EM4AJZixwOIAzyGeNOY8NY4d6BzSXAqdqPOr9t+jwfwo/uqQopV0jURfaAthE5FvB5jf8OP4p9FLDYX+c3HzK/XNOOWMMpU8iCD3EYqF1b1LtrEubdCC4AYsxY4HIceQzTWyUxzT1Sy23AhTtYbmzSQbsiK65zhlDDPbg9fGs1FJTFH/wB3rb9Hg/hR/dS820aMiitoDHFGhM+CURVyOjc44DlTTqI1j1XgvkVLgMVRt8brFeO6V6vQTTY35XAlA9tigtPZ372WvzQ+k1Y619H2CQRJFEu6iKFUcTgDv599bFA42SUQFCkoNTdapf7WnW4umEKtOAJJcIMS4UDeOOA5UzP7zWn6Tb/xYv6qg7/ZXYTSPI0bhnYs267AbxOSQOrJ4+NYPwPaP+JJ/EanvdG43qEtoe1b2r+h9GxXDSWrQtPIGzibpGwTvNgbxxx54FWiqzoLZ3aWcwmhVw4BUZcsMNwPA1ZqS8gnQ34o2igv/9k="/>
          <p:cNvSpPr>
            <a:spLocks noChangeAspect="1" noChangeArrowheads="1"/>
          </p:cNvSpPr>
          <p:nvPr userDrawn="1"/>
        </p:nvSpPr>
        <p:spPr bwMode="auto">
          <a:xfrm>
            <a:off x="76200" y="-146050"/>
            <a:ext cx="296863" cy="2968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275026" y="677422"/>
            <a:ext cx="8929750" cy="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</p:cxnSp>
      <p:cxnSp>
        <p:nvCxnSpPr>
          <p:cNvPr id="6" name="직선 연결선 5"/>
          <p:cNvCxnSpPr/>
          <p:nvPr userDrawn="1"/>
        </p:nvCxnSpPr>
        <p:spPr>
          <a:xfrm>
            <a:off x="64547" y="6471160"/>
            <a:ext cx="9792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 userDrawn="1"/>
        </p:nvSpPr>
        <p:spPr bwMode="auto">
          <a:xfrm>
            <a:off x="238092" y="500042"/>
            <a:ext cx="8929749" cy="214314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64547" y="6471160"/>
            <a:ext cx="9792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 userDrawn="1"/>
        </p:nvSpPr>
        <p:spPr bwMode="auto">
          <a:xfrm>
            <a:off x="238092" y="498142"/>
            <a:ext cx="9323420" cy="216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64547" y="6471160"/>
            <a:ext cx="9792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배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 userDrawn="1"/>
        </p:nvSpPr>
        <p:spPr bwMode="auto">
          <a:xfrm>
            <a:off x="238092" y="500042"/>
            <a:ext cx="8929749" cy="214314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 userDrawn="1"/>
        </p:nvGraphicFramePr>
        <p:xfrm>
          <a:off x="238572" y="836712"/>
          <a:ext cx="9395998" cy="5735561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2661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22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975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36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사이트  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- </a:t>
                      </a:r>
                      <a:endParaRPr kumimoji="1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50700" marR="50700" marT="46800" marB="4680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위치  </a:t>
                      </a: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-  </a:t>
                      </a:r>
                      <a:endParaRPr kumimoji="1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50700" marR="50700" marT="46800" marB="46800" anchor="ctr" horzOverflow="overflow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나눔고딕" pitchFamily="50" charset="-127"/>
                          <a:ea typeface="나눔고딕" pitchFamily="50" charset="-127"/>
                        </a:rPr>
                        <a:t>화면기획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50700" marR="50700" marT="46800" marB="46800" anchor="ctr" horzOverflow="overflow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9192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50700" marR="50700" marT="46800" marB="4680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50700" marR="50700" marT="46800" marB="4680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나눔고딕" pitchFamily="50" charset="-127"/>
                        <a:ea typeface="나눔고딕" pitchFamily="50" charset="-127"/>
                      </a:endParaRPr>
                    </a:p>
                  </a:txBody>
                  <a:tcPr marL="50700" marR="50700" marT="46800" marB="4680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 userDrawn="1"/>
        </p:nvGraphicFramePr>
        <p:xfrm>
          <a:off x="128464" y="99380"/>
          <a:ext cx="9649072" cy="6253070"/>
        </p:xfrm>
        <a:graphic>
          <a:graphicData uri="http://schemas.openxmlformats.org/drawingml/2006/table">
            <a:tbl>
              <a:tblPr/>
              <a:tblGrid>
                <a:gridCol w="9649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530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굴림" pitchFamily="50" charset="-127"/>
                      </a:endParaRPr>
                    </a:p>
                  </a:txBody>
                  <a:tcPr marL="97500" marR="97500" marT="35998" marB="35998" horzOverflow="overflow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4" name="직선 연결선 3"/>
          <p:cNvCxnSpPr/>
          <p:nvPr userDrawn="1"/>
        </p:nvCxnSpPr>
        <p:spPr>
          <a:xfrm>
            <a:off x="64547" y="6471160"/>
            <a:ext cx="97920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서비스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94"/>
          <p:cNvSpPr>
            <a:spLocks noChangeArrowheads="1"/>
          </p:cNvSpPr>
          <p:nvPr userDrawn="1"/>
        </p:nvSpPr>
        <p:spPr bwMode="auto">
          <a:xfrm>
            <a:off x="0" y="419766"/>
            <a:ext cx="7416000" cy="231775"/>
          </a:xfrm>
          <a:prstGeom prst="rect">
            <a:avLst/>
          </a:prstGeom>
          <a:solidFill>
            <a:srgbClr val="969696"/>
          </a:solidFill>
          <a:ln w="19050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GNB</a:t>
            </a:r>
          </a:p>
        </p:txBody>
      </p:sp>
      <p:sp>
        <p:nvSpPr>
          <p:cNvPr id="7" name="Rectangle 95"/>
          <p:cNvSpPr>
            <a:spLocks noChangeArrowheads="1"/>
          </p:cNvSpPr>
          <p:nvPr userDrawn="1"/>
        </p:nvSpPr>
        <p:spPr bwMode="auto">
          <a:xfrm>
            <a:off x="2228850" y="654716"/>
            <a:ext cx="5184000" cy="211118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endParaRPr lang="ko-KR" altLang="en-US"/>
          </a:p>
        </p:txBody>
      </p:sp>
      <p:sp>
        <p:nvSpPr>
          <p:cNvPr id="8" name="Rectangle 97"/>
          <p:cNvSpPr>
            <a:spLocks noChangeArrowheads="1"/>
          </p:cNvSpPr>
          <p:nvPr userDrawn="1"/>
        </p:nvSpPr>
        <p:spPr bwMode="auto">
          <a:xfrm>
            <a:off x="5867629" y="222916"/>
            <a:ext cx="92845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sub menu group</a:t>
            </a:r>
          </a:p>
        </p:txBody>
      </p:sp>
      <p:sp>
        <p:nvSpPr>
          <p:cNvPr id="9" name="Rectangle 102"/>
          <p:cNvSpPr>
            <a:spLocks noChangeArrowheads="1"/>
          </p:cNvSpPr>
          <p:nvPr userDrawn="1"/>
        </p:nvSpPr>
        <p:spPr bwMode="auto">
          <a:xfrm>
            <a:off x="0" y="651541"/>
            <a:ext cx="2157413" cy="214313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Personalized  Area</a:t>
            </a:r>
          </a:p>
        </p:txBody>
      </p:sp>
      <p:sp>
        <p:nvSpPr>
          <p:cNvPr id="10" name="Rectangle 96"/>
          <p:cNvSpPr>
            <a:spLocks noChangeArrowheads="1"/>
          </p:cNvSpPr>
          <p:nvPr userDrawn="1"/>
        </p:nvSpPr>
        <p:spPr bwMode="auto">
          <a:xfrm>
            <a:off x="0" y="222916"/>
            <a:ext cx="7408474" cy="214290"/>
          </a:xfrm>
          <a:prstGeom prst="rect">
            <a:avLst/>
          </a:prstGeom>
          <a:pattFill prst="pct20">
            <a:fgClr>
              <a:srgbClr val="C0C0C0">
                <a:alpha val="30000"/>
              </a:srgbClr>
            </a:fgClr>
            <a:bgClr>
              <a:schemeClr val="bg1">
                <a:alpha val="30000"/>
              </a:schemeClr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endParaRPr lang="ko-KR" altLang="ko-KR" sz="800" dirty="0">
              <a:latin typeface="돋움" pitchFamily="50" charset="-127"/>
              <a:ea typeface="돋움" pitchFamily="50" charset="-127"/>
            </a:endParaRPr>
          </a:p>
        </p:txBody>
      </p:sp>
      <p:sp>
        <p:nvSpPr>
          <p:cNvPr id="11" name="Rectangle 101"/>
          <p:cNvSpPr>
            <a:spLocks noChangeArrowheads="1"/>
          </p:cNvSpPr>
          <p:nvPr userDrawn="1"/>
        </p:nvSpPr>
        <p:spPr bwMode="auto">
          <a:xfrm>
            <a:off x="0" y="937309"/>
            <a:ext cx="1119188" cy="5286375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Left Menu</a:t>
            </a:r>
          </a:p>
        </p:txBody>
      </p:sp>
      <p:sp>
        <p:nvSpPr>
          <p:cNvPr id="12" name="Rectangle 317"/>
          <p:cNvSpPr>
            <a:spLocks noChangeArrowheads="1"/>
          </p:cNvSpPr>
          <p:nvPr userDrawn="1"/>
        </p:nvSpPr>
        <p:spPr bwMode="auto">
          <a:xfrm>
            <a:off x="0" y="0"/>
            <a:ext cx="7416000" cy="6858000"/>
          </a:xfrm>
          <a:prstGeom prst="rect">
            <a:avLst/>
          </a:prstGeom>
          <a:noFill/>
          <a:ln w="317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defTabSz="957816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Verdana"/>
              <a:ea typeface="돋움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 userDrawn="1"/>
        </p:nvGraphicFramePr>
        <p:xfrm>
          <a:off x="0" y="-24"/>
          <a:ext cx="9906001" cy="21431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66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30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9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861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29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003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238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1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Location</a:t>
                      </a:r>
                      <a:endParaRPr lang="ko-KR" altLang="en-US" sz="8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 err="1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화면명</a:t>
                      </a:r>
                      <a:endParaRPr lang="ko-KR" altLang="en-US" sz="800" b="1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" name="슬라이드 번호 개체 틀 5"/>
          <p:cNvSpPr txBox="1">
            <a:spLocks/>
          </p:cNvSpPr>
          <p:nvPr userDrawn="1"/>
        </p:nvSpPr>
        <p:spPr>
          <a:xfrm>
            <a:off x="9031162" y="54162"/>
            <a:ext cx="857256" cy="108000"/>
          </a:xfrm>
          <a:prstGeom prst="rect">
            <a:avLst/>
          </a:prstGeom>
        </p:spPr>
        <p:txBody>
          <a:bodyPr wrap="none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6D93D-5316-4BF6-A1AD-3442AAB62D55}" type="slidenum">
              <a:rPr kumimoji="0" lang="ko-KR" alt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Rectangle 7"/>
          <p:cNvSpPr>
            <a:spLocks noChangeArrowheads="1"/>
          </p:cNvSpPr>
          <p:nvPr userDrawn="1"/>
        </p:nvSpPr>
        <p:spPr bwMode="auto">
          <a:xfrm>
            <a:off x="1166786" y="928670"/>
            <a:ext cx="5572164" cy="5286412"/>
          </a:xfrm>
          <a:prstGeom prst="rect">
            <a:avLst/>
          </a:prstGeom>
          <a:pattFill prst="ltUpDiag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</p:spPr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latin typeface="+mn-ea"/>
                <a:ea typeface="+mn-ea"/>
              </a:rPr>
              <a:t>서비스</a:t>
            </a:r>
            <a:r>
              <a:rPr lang="en-US" altLang="ko-KR" sz="900" dirty="0">
                <a:latin typeface="+mn-ea"/>
                <a:ea typeface="+mn-ea"/>
              </a:rPr>
              <a:t> </a:t>
            </a:r>
            <a:r>
              <a:rPr lang="ko-KR" altLang="en-US" sz="900" dirty="0">
                <a:latin typeface="+mn-ea"/>
                <a:ea typeface="+mn-ea"/>
              </a:rPr>
              <a:t>페이지</a:t>
            </a:r>
            <a:endParaRPr lang="en-US" altLang="ko-KR" sz="900" dirty="0">
              <a:latin typeface="+mn-ea"/>
              <a:ea typeface="+mn-ea"/>
            </a:endParaRPr>
          </a:p>
        </p:txBody>
      </p:sp>
      <p:sp>
        <p:nvSpPr>
          <p:cNvPr id="16" name="Rectangle 29"/>
          <p:cNvSpPr>
            <a:spLocks noChangeArrowheads="1"/>
          </p:cNvSpPr>
          <p:nvPr userDrawn="1"/>
        </p:nvSpPr>
        <p:spPr bwMode="auto">
          <a:xfrm>
            <a:off x="6810388" y="928669"/>
            <a:ext cx="571500" cy="5286375"/>
          </a:xfrm>
          <a:prstGeom prst="rect">
            <a:avLst/>
          </a:prstGeom>
          <a:solidFill>
            <a:srgbClr val="EAEAE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Sky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800" dirty="0">
                <a:solidFill>
                  <a:schemeClr val="bg1">
                    <a:lumMod val="50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Scraper</a:t>
            </a:r>
            <a:endParaRPr kumimoji="1" lang="ko-KR" altLang="en-US" sz="800" dirty="0">
              <a:solidFill>
                <a:schemeClr val="bg1">
                  <a:lumMod val="50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hyperlink" Target="http://www.mimacstudy.com/main/main.ds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gi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Z:\전체공유\IT개발실_디자인팀\★함경애★회원가입개편_201208\회원가입개편HTML\N스쿨\img\logo_dd.gif"/>
          <p:cNvPicPr>
            <a:picLocks noChangeAspect="1" noChangeArrowheads="1"/>
          </p:cNvPicPr>
          <p:nvPr userDrawn="1"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8923412" y="6585644"/>
            <a:ext cx="878400" cy="180000"/>
          </a:xfrm>
          <a:prstGeom prst="rect">
            <a:avLst/>
          </a:prstGeom>
          <a:noFill/>
        </p:spPr>
      </p:pic>
      <p:pic>
        <p:nvPicPr>
          <p:cNvPr id="5" name="Picture 2" descr="大成마이맥">
            <a:hlinkClick r:id="rId18"/>
          </p:cNvPr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96660" y="6573051"/>
            <a:ext cx="864000" cy="202908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64" r:id="rId3"/>
    <p:sldLayoutId id="2147483671" r:id="rId4"/>
    <p:sldLayoutId id="2147483656" r:id="rId5"/>
    <p:sldLayoutId id="2147483670" r:id="rId6"/>
    <p:sldLayoutId id="2147483666" r:id="rId7"/>
    <p:sldLayoutId id="2147483669" r:id="rId8"/>
    <p:sldLayoutId id="2147483661" r:id="rId9"/>
    <p:sldLayoutId id="2147483660" r:id="rId10"/>
    <p:sldLayoutId id="2147483663" r:id="rId11"/>
    <p:sldLayoutId id="2147483667" r:id="rId12"/>
    <p:sldLayoutId id="2147483668" r:id="rId13"/>
    <p:sldLayoutId id="2147483672" r:id="rId14"/>
    <p:sldLayoutId id="2147483662" r:id="rId15"/>
  </p:sldLayoutIdLst>
  <p:hf hdr="0" ftr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92598" y="60382"/>
            <a:ext cx="166811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800" b="1">
                <a:solidFill>
                  <a:schemeClr val="bg1">
                    <a:lumMod val="50000"/>
                  </a:schemeClr>
                </a:solidFill>
                <a:latin typeface="+mn-ea"/>
              </a:rPr>
              <a:t>이용가이드 수정사항</a:t>
            </a:r>
            <a:endParaRPr lang="en-US" altLang="en-US" sz="8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001473"/>
              </p:ext>
            </p:extLst>
          </p:nvPr>
        </p:nvGraphicFramePr>
        <p:xfrm>
          <a:off x="7401271" y="542465"/>
          <a:ext cx="2448273" cy="2926080"/>
        </p:xfrm>
        <a:graphic>
          <a:graphicData uri="http://schemas.openxmlformats.org/drawingml/2006/table">
            <a:tbl>
              <a:tblPr firstRow="1" bandRow="1"/>
              <a:tblGrid>
                <a:gridCol w="288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latin typeface="맑은 고딕" pitchFamily="50" charset="-127"/>
                          <a:ea typeface="맑은 고딕" pitchFamily="50" charset="-127"/>
                        </a:rPr>
                        <a:t>*</a:t>
                      </a:r>
                      <a:endParaRPr lang="ko-KR" altLang="en-US" sz="8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0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lang="ko-KR" altLang="en-US" sz="8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텍스트 수정 부탁드립니다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올패스</a:t>
                      </a:r>
                      <a:r>
                        <a:rPr lang="en-US" altLang="ko-KR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신청하기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→  올패스</a:t>
                      </a:r>
                      <a:r>
                        <a:rPr lang="en-US" altLang="ko-KR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이용안내</a:t>
                      </a: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교재패스 신청하기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→  교재패스</a:t>
                      </a:r>
                      <a:r>
                        <a:rPr lang="en-US" altLang="ko-KR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이용안내</a:t>
                      </a: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(1-1)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마이페이지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강좌 신청</a:t>
                      </a:r>
                      <a:endParaRPr lang="en-US" altLang="ko-KR" sz="800" b="0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→ 마이페이지에서 신청하기</a:t>
                      </a: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상품페이지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강좌 신청</a:t>
                      </a:r>
                      <a:endParaRPr lang="en-US" altLang="ko-KR" sz="800" b="0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→ 상품페이지에서 신청하기</a:t>
                      </a: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마이페이지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교재 신청</a:t>
                      </a:r>
                      <a:endParaRPr lang="en-US" altLang="ko-KR" sz="800" b="0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→ 마이페이지에서 신청하기</a:t>
                      </a: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상품페이지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교재 신청</a:t>
                      </a:r>
                      <a:endParaRPr lang="en-US" altLang="ko-KR" sz="800" b="0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→ 상품페이지에서 신청하기</a:t>
                      </a:r>
                      <a:endParaRPr lang="en-US" altLang="ko-KR" sz="800" b="1" baseline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2931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lang="ko-KR" altLang="en-US" sz="8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상단 간격 작게 수정 부탁드립니다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기존 간격에서 절반정도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..?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부탁드립니다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.)</a:t>
                      </a:r>
                    </a:p>
                  </a:txBody>
                  <a:tcPr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47519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endParaRPr lang="ko-KR" altLang="en-US" sz="8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[X]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표시 삭제 부탁드립니다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3524328"/>
                  </a:ext>
                </a:extLst>
              </a:tr>
            </a:tbl>
          </a:graphicData>
        </a:graphic>
      </p:graphicFrame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85C351CE-5B20-47C8-8C11-9C6D51F1552D}"/>
              </a:ext>
            </a:extLst>
          </p:cNvPr>
          <p:cNvSpPr/>
          <p:nvPr/>
        </p:nvSpPr>
        <p:spPr>
          <a:xfrm>
            <a:off x="6899078" y="60358"/>
            <a:ext cx="194235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800" b="1">
                <a:solidFill>
                  <a:schemeClr val="bg1">
                    <a:lumMod val="50000"/>
                  </a:schemeClr>
                </a:solidFill>
                <a:latin typeface="+mn-ea"/>
              </a:rPr>
              <a:t>이용가이드</a:t>
            </a:r>
            <a:endParaRPr lang="ko-KR" altLang="en-US" sz="8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62D6A4A7-5EF3-4274-8B77-DFC704567C3D}"/>
              </a:ext>
            </a:extLst>
          </p:cNvPr>
          <p:cNvSpPr/>
          <p:nvPr/>
        </p:nvSpPr>
        <p:spPr>
          <a:xfrm>
            <a:off x="2944110" y="60358"/>
            <a:ext cx="323302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800" b="1">
                <a:solidFill>
                  <a:schemeClr val="bg1">
                    <a:lumMod val="50000"/>
                  </a:schemeClr>
                </a:solidFill>
                <a:latin typeface="+mn-ea"/>
              </a:rPr>
              <a:t>팝업</a:t>
            </a:r>
            <a:endParaRPr lang="ko-KR" altLang="en-US" sz="8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0D63C45-077F-4406-8CB7-C5F9B12CE0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9551"/>
          <a:stretch/>
        </p:blipFill>
        <p:spPr>
          <a:xfrm>
            <a:off x="1493193" y="3447624"/>
            <a:ext cx="4849948" cy="246722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934527B-36DD-4603-B044-3F14BBE1CB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9551"/>
          <a:stretch/>
        </p:blipFill>
        <p:spPr>
          <a:xfrm>
            <a:off x="1496616" y="755825"/>
            <a:ext cx="4849948" cy="2467228"/>
          </a:xfrm>
          <a:prstGeom prst="rect">
            <a:avLst/>
          </a:prstGeom>
        </p:spPr>
      </p:pic>
      <p:sp>
        <p:nvSpPr>
          <p:cNvPr id="12" name="왼쪽 대괄호 11">
            <a:extLst>
              <a:ext uri="{FF2B5EF4-FFF2-40B4-BE49-F238E27FC236}">
                <a16:creationId xmlns:a16="http://schemas.microsoft.com/office/drawing/2014/main" id="{17C629EB-EDDF-41EA-80C2-4BAAD85E2C8A}"/>
              </a:ext>
            </a:extLst>
          </p:cNvPr>
          <p:cNvSpPr/>
          <p:nvPr/>
        </p:nvSpPr>
        <p:spPr>
          <a:xfrm>
            <a:off x="1313361" y="2060848"/>
            <a:ext cx="144017" cy="504056"/>
          </a:xfrm>
          <a:prstGeom prst="leftBracket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왼쪽 대괄호 17">
            <a:extLst>
              <a:ext uri="{FF2B5EF4-FFF2-40B4-BE49-F238E27FC236}">
                <a16:creationId xmlns:a16="http://schemas.microsoft.com/office/drawing/2014/main" id="{07D74F7E-A715-42A9-968B-11C1554B36A2}"/>
              </a:ext>
            </a:extLst>
          </p:cNvPr>
          <p:cNvSpPr/>
          <p:nvPr/>
        </p:nvSpPr>
        <p:spPr>
          <a:xfrm>
            <a:off x="1313361" y="4797152"/>
            <a:ext cx="144017" cy="504056"/>
          </a:xfrm>
          <a:prstGeom prst="leftBracket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9D75BCA-148A-4D38-8D39-34600437CD14}"/>
              </a:ext>
            </a:extLst>
          </p:cNvPr>
          <p:cNvSpPr/>
          <p:nvPr/>
        </p:nvSpPr>
        <p:spPr bwMode="auto">
          <a:xfrm>
            <a:off x="1050901" y="2188118"/>
            <a:ext cx="204714" cy="204714"/>
          </a:xfrm>
          <a:prstGeom prst="ellipse">
            <a:avLst/>
          </a:prstGeom>
          <a:solidFill>
            <a:srgbClr val="FFFF00"/>
          </a:solidFill>
          <a:ln w="19050" algn="ctr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000" b="1" kern="0">
                <a:solidFill>
                  <a:sysClr val="windowText" lastClr="000000"/>
                </a:solidFill>
                <a:latin typeface="+mn-ea"/>
                <a:ea typeface="+mn-ea"/>
              </a:rPr>
              <a:t>2</a:t>
            </a:r>
            <a:endParaRPr kumimoji="0" lang="ko-KR" altLang="en-US" sz="10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D7E04DD-D609-42CE-9980-D6D11F3BA33A}"/>
              </a:ext>
            </a:extLst>
          </p:cNvPr>
          <p:cNvSpPr/>
          <p:nvPr/>
        </p:nvSpPr>
        <p:spPr bwMode="auto">
          <a:xfrm>
            <a:off x="2759528" y="1512000"/>
            <a:ext cx="659411" cy="252000"/>
          </a:xfrm>
          <a:prstGeom prst="rect">
            <a:avLst/>
          </a:prstGeom>
          <a:noFill/>
          <a:ln w="9525" algn="ctr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endParaRPr kumimoji="0" lang="ko-KR" altLang="en-US" sz="8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32EDEBF-587C-44D3-9C4E-C45FE8C63394}"/>
              </a:ext>
            </a:extLst>
          </p:cNvPr>
          <p:cNvSpPr/>
          <p:nvPr/>
        </p:nvSpPr>
        <p:spPr bwMode="auto">
          <a:xfrm>
            <a:off x="5085676" y="1512000"/>
            <a:ext cx="659412" cy="252000"/>
          </a:xfrm>
          <a:prstGeom prst="rect">
            <a:avLst/>
          </a:prstGeom>
          <a:noFill/>
          <a:ln w="9525" algn="ctr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endParaRPr kumimoji="0" lang="ko-KR" altLang="en-US" sz="8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E3A1267F-6E01-463B-952A-047772B6A531}"/>
              </a:ext>
            </a:extLst>
          </p:cNvPr>
          <p:cNvSpPr/>
          <p:nvPr/>
        </p:nvSpPr>
        <p:spPr bwMode="auto">
          <a:xfrm>
            <a:off x="1050901" y="4946823"/>
            <a:ext cx="204714" cy="204714"/>
          </a:xfrm>
          <a:prstGeom prst="ellipse">
            <a:avLst/>
          </a:prstGeom>
          <a:solidFill>
            <a:srgbClr val="FFFF00"/>
          </a:solidFill>
          <a:ln w="19050" algn="ctr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000" b="1" kern="0">
                <a:solidFill>
                  <a:sysClr val="windowText" lastClr="000000"/>
                </a:solidFill>
                <a:latin typeface="+mn-ea"/>
                <a:ea typeface="+mn-ea"/>
              </a:rPr>
              <a:t>2</a:t>
            </a:r>
            <a:endParaRPr kumimoji="0" lang="ko-KR" altLang="en-US" sz="10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E2C47697-5F54-4103-8C93-88743E726490}"/>
              </a:ext>
            </a:extLst>
          </p:cNvPr>
          <p:cNvSpPr/>
          <p:nvPr/>
        </p:nvSpPr>
        <p:spPr bwMode="auto">
          <a:xfrm>
            <a:off x="2007667" y="1535643"/>
            <a:ext cx="204714" cy="204714"/>
          </a:xfrm>
          <a:prstGeom prst="ellipse">
            <a:avLst/>
          </a:prstGeom>
          <a:solidFill>
            <a:srgbClr val="FFFF00"/>
          </a:solidFill>
          <a:ln w="19050" algn="ctr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000" b="1" kern="0">
                <a:solidFill>
                  <a:sysClr val="windowText" lastClr="000000"/>
                </a:solidFill>
                <a:latin typeface="+mn-ea"/>
                <a:ea typeface="+mn-ea"/>
              </a:rPr>
              <a:t>1</a:t>
            </a:r>
            <a:endParaRPr kumimoji="0" lang="ko-KR" altLang="en-US" sz="10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CFC79C70-5204-45EE-8ED5-C9EEF923E622}"/>
              </a:ext>
            </a:extLst>
          </p:cNvPr>
          <p:cNvSpPr/>
          <p:nvPr/>
        </p:nvSpPr>
        <p:spPr bwMode="auto">
          <a:xfrm>
            <a:off x="4237194" y="1535643"/>
            <a:ext cx="204714" cy="204714"/>
          </a:xfrm>
          <a:prstGeom prst="ellipse">
            <a:avLst/>
          </a:prstGeom>
          <a:solidFill>
            <a:srgbClr val="FFFF00"/>
          </a:solidFill>
          <a:ln w="19050" algn="ctr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000" b="1" kern="0">
                <a:solidFill>
                  <a:sysClr val="windowText" lastClr="000000"/>
                </a:solidFill>
                <a:latin typeface="+mn-ea"/>
                <a:ea typeface="+mn-ea"/>
              </a:rPr>
              <a:t>1</a:t>
            </a:r>
            <a:endParaRPr kumimoji="0" lang="ko-KR" altLang="en-US" sz="10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11F6868-BB95-4730-8C5B-52EF3AC1E120}"/>
              </a:ext>
            </a:extLst>
          </p:cNvPr>
          <p:cNvGrpSpPr/>
          <p:nvPr/>
        </p:nvGrpSpPr>
        <p:grpSpPr>
          <a:xfrm>
            <a:off x="1385369" y="1826836"/>
            <a:ext cx="360040" cy="216024"/>
            <a:chOff x="1424608" y="1844824"/>
            <a:chExt cx="360040" cy="216024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B5714522-52FB-4459-A977-3EF3FA19D23E}"/>
                </a:ext>
              </a:extLst>
            </p:cNvPr>
            <p:cNvSpPr/>
            <p:nvPr/>
          </p:nvSpPr>
          <p:spPr bwMode="auto">
            <a:xfrm>
              <a:off x="1496616" y="1844824"/>
              <a:ext cx="204714" cy="204714"/>
            </a:xfrm>
            <a:prstGeom prst="ellipse">
              <a:avLst/>
            </a:prstGeom>
            <a:solidFill>
              <a:srgbClr val="FFFF00"/>
            </a:solidFill>
            <a:ln w="19050" algn="ctr">
              <a:solidFill>
                <a:srgbClr val="FF0000"/>
              </a:solidFill>
              <a:round/>
              <a:headEnd/>
              <a:tailEnd/>
            </a:ln>
          </p:spPr>
          <p:txBody>
            <a:bodyPr lIns="0" tIns="0" rIns="0" bIns="0" rtlCol="0" anchor="ctr"/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</a:pPr>
              <a:endParaRPr kumimoji="0" lang="ko-KR" altLang="en-US" sz="1000" b="1" kern="0" dirty="0">
                <a:solidFill>
                  <a:sysClr val="windowText" lastClr="000000"/>
                </a:solidFill>
                <a:latin typeface="+mn-ea"/>
                <a:ea typeface="+mn-e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4873BD4-5FF3-4313-924A-198DD09D7683}"/>
                </a:ext>
              </a:extLst>
            </p:cNvPr>
            <p:cNvSpPr txBox="1"/>
            <p:nvPr/>
          </p:nvSpPr>
          <p:spPr>
            <a:xfrm>
              <a:off x="1424608" y="1845404"/>
              <a:ext cx="36004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/>
                <a:t>1-1</a:t>
              </a:r>
              <a:endParaRPr lang="ko-KR" altLang="en-US" sz="800" b="1" dirty="0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335AF91-B1F9-423C-89DB-9BD58EEF0A1A}"/>
              </a:ext>
            </a:extLst>
          </p:cNvPr>
          <p:cNvSpPr/>
          <p:nvPr/>
        </p:nvSpPr>
        <p:spPr bwMode="auto">
          <a:xfrm>
            <a:off x="5847430" y="817148"/>
            <a:ext cx="401714" cy="451612"/>
          </a:xfrm>
          <a:prstGeom prst="rect">
            <a:avLst/>
          </a:prstGeom>
          <a:noFill/>
          <a:ln w="9525" algn="ctr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endParaRPr kumimoji="0" lang="ko-KR" altLang="en-US" sz="8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A7282304-E994-469F-81E1-52422F4CD7B3}"/>
              </a:ext>
            </a:extLst>
          </p:cNvPr>
          <p:cNvSpPr/>
          <p:nvPr/>
        </p:nvSpPr>
        <p:spPr bwMode="auto">
          <a:xfrm>
            <a:off x="5606712" y="943148"/>
            <a:ext cx="204714" cy="204714"/>
          </a:xfrm>
          <a:prstGeom prst="ellipse">
            <a:avLst/>
          </a:prstGeom>
          <a:solidFill>
            <a:srgbClr val="FFFF00"/>
          </a:solidFill>
          <a:ln w="19050" algn="ctr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000" b="1" kern="0">
                <a:solidFill>
                  <a:sysClr val="windowText" lastClr="000000"/>
                </a:solidFill>
                <a:latin typeface="+mn-ea"/>
                <a:ea typeface="+mn-ea"/>
              </a:rPr>
              <a:t>3</a:t>
            </a:r>
            <a:endParaRPr kumimoji="0" lang="ko-KR" altLang="en-US" sz="10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518F71C-B5AA-4E80-A9C9-753C499C8A82}"/>
              </a:ext>
            </a:extLst>
          </p:cNvPr>
          <p:cNvSpPr/>
          <p:nvPr/>
        </p:nvSpPr>
        <p:spPr bwMode="auto">
          <a:xfrm>
            <a:off x="1701330" y="1808848"/>
            <a:ext cx="2099542" cy="252000"/>
          </a:xfrm>
          <a:prstGeom prst="rect">
            <a:avLst/>
          </a:prstGeom>
          <a:noFill/>
          <a:ln w="9525" algn="ctr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endParaRPr kumimoji="0" lang="ko-KR" altLang="en-US" sz="8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44190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92598" y="60382"/>
            <a:ext cx="166811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800" b="1">
                <a:solidFill>
                  <a:schemeClr val="bg1">
                    <a:lumMod val="50000"/>
                  </a:schemeClr>
                </a:solidFill>
                <a:latin typeface="+mn-ea"/>
              </a:rPr>
              <a:t>이용가이드 수정사항</a:t>
            </a:r>
            <a:endParaRPr lang="en-US" altLang="en-US" sz="8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212981"/>
              </p:ext>
            </p:extLst>
          </p:nvPr>
        </p:nvGraphicFramePr>
        <p:xfrm>
          <a:off x="7401271" y="542465"/>
          <a:ext cx="2448273" cy="762000"/>
        </p:xfrm>
        <a:graphic>
          <a:graphicData uri="http://schemas.openxmlformats.org/drawingml/2006/table">
            <a:tbl>
              <a:tblPr firstRow="1" bandRow="1"/>
              <a:tblGrid>
                <a:gridCol w="288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latin typeface="맑은 고딕" pitchFamily="50" charset="-127"/>
                          <a:ea typeface="맑은 고딕" pitchFamily="50" charset="-127"/>
                        </a:rPr>
                        <a:t>*</a:t>
                      </a:r>
                      <a:endParaRPr lang="ko-KR" altLang="en-US" sz="8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01.jpg &gt; STEP.02</a:t>
                      </a:r>
                    </a:p>
                  </a:txBody>
                  <a:tcPr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lang="ko-KR" altLang="en-US" sz="8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해주세요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부분 볼드 및 밑줄 제외 부탁드립니다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2931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endParaRPr lang="ko-KR" altLang="en-US" sz="800" b="1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36000" marB="36000"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영역 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– </a:t>
                      </a:r>
                      <a:r>
                        <a:rPr lang="ko-KR" altLang="en-US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선생님 부분 볼드 제외 부탁드립니다</a:t>
                      </a:r>
                      <a:r>
                        <a:rPr lang="en-US" altLang="ko-KR" sz="800" b="0" baseline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>
                    <a:lnL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4751969"/>
                  </a:ext>
                </a:extLst>
              </a:tr>
            </a:tbl>
          </a:graphicData>
        </a:graphic>
      </p:graphicFrame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85C351CE-5B20-47C8-8C11-9C6D51F1552D}"/>
              </a:ext>
            </a:extLst>
          </p:cNvPr>
          <p:cNvSpPr/>
          <p:nvPr/>
        </p:nvSpPr>
        <p:spPr>
          <a:xfrm>
            <a:off x="6899078" y="60358"/>
            <a:ext cx="194235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800" b="1">
                <a:solidFill>
                  <a:schemeClr val="bg1">
                    <a:lumMod val="50000"/>
                  </a:schemeClr>
                </a:solidFill>
                <a:latin typeface="+mn-ea"/>
              </a:rPr>
              <a:t>이용가이드</a:t>
            </a:r>
            <a:endParaRPr lang="ko-KR" altLang="en-US" sz="8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62D6A4A7-5EF3-4274-8B77-DFC704567C3D}"/>
              </a:ext>
            </a:extLst>
          </p:cNvPr>
          <p:cNvSpPr/>
          <p:nvPr/>
        </p:nvSpPr>
        <p:spPr>
          <a:xfrm>
            <a:off x="2944110" y="60358"/>
            <a:ext cx="323302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800" b="1">
                <a:solidFill>
                  <a:schemeClr val="bg1">
                    <a:lumMod val="50000"/>
                  </a:schemeClr>
                </a:solidFill>
                <a:latin typeface="+mn-ea"/>
              </a:rPr>
              <a:t>팝업</a:t>
            </a:r>
            <a:endParaRPr lang="ko-KR" altLang="en-US" sz="8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DB3C826-72A6-4ADF-AF66-DF42A7ACA2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1" t="30022" r="2377" b="58400"/>
          <a:stretch/>
        </p:blipFill>
        <p:spPr>
          <a:xfrm>
            <a:off x="171802" y="836712"/>
            <a:ext cx="6848622" cy="4032448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F32EDEBF-587C-44D3-9C4E-C45FE8C63394}"/>
              </a:ext>
            </a:extLst>
          </p:cNvPr>
          <p:cNvSpPr/>
          <p:nvPr/>
        </p:nvSpPr>
        <p:spPr bwMode="auto">
          <a:xfrm>
            <a:off x="4932133" y="1461141"/>
            <a:ext cx="659412" cy="252000"/>
          </a:xfrm>
          <a:prstGeom prst="rect">
            <a:avLst/>
          </a:prstGeom>
          <a:noFill/>
          <a:ln w="19050" algn="ctr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endParaRPr kumimoji="0" lang="ko-KR" altLang="en-US" sz="8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CFC79C70-5204-45EE-8ED5-C9EEF923E622}"/>
              </a:ext>
            </a:extLst>
          </p:cNvPr>
          <p:cNvSpPr/>
          <p:nvPr/>
        </p:nvSpPr>
        <p:spPr bwMode="auto">
          <a:xfrm>
            <a:off x="5159482" y="1196752"/>
            <a:ext cx="204714" cy="204714"/>
          </a:xfrm>
          <a:prstGeom prst="ellipse">
            <a:avLst/>
          </a:prstGeom>
          <a:solidFill>
            <a:srgbClr val="FFFF00"/>
          </a:solidFill>
          <a:ln w="19050" algn="ctr">
            <a:solidFill>
              <a:srgbClr val="0000FF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000" b="1" kern="0">
                <a:solidFill>
                  <a:sysClr val="windowText" lastClr="000000"/>
                </a:solidFill>
                <a:latin typeface="+mn-ea"/>
                <a:ea typeface="+mn-ea"/>
              </a:rPr>
              <a:t>1</a:t>
            </a:r>
            <a:endParaRPr kumimoji="0" lang="ko-KR" altLang="en-US" sz="10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3450AFF-08A4-4D84-ADAB-2E154686D9A9}"/>
              </a:ext>
            </a:extLst>
          </p:cNvPr>
          <p:cNvSpPr/>
          <p:nvPr/>
        </p:nvSpPr>
        <p:spPr bwMode="auto">
          <a:xfrm>
            <a:off x="2250000" y="3657470"/>
            <a:ext cx="864096" cy="252000"/>
          </a:xfrm>
          <a:prstGeom prst="rect">
            <a:avLst/>
          </a:prstGeom>
          <a:noFill/>
          <a:ln w="19050" algn="ctr">
            <a:solidFill>
              <a:srgbClr val="66FF33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endParaRPr kumimoji="0" lang="ko-KR" altLang="en-US" sz="8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36916E60-DBA7-4EF0-A109-18E3A9846C73}"/>
              </a:ext>
            </a:extLst>
          </p:cNvPr>
          <p:cNvSpPr/>
          <p:nvPr/>
        </p:nvSpPr>
        <p:spPr bwMode="auto">
          <a:xfrm>
            <a:off x="2000672" y="3681113"/>
            <a:ext cx="204714" cy="204714"/>
          </a:xfrm>
          <a:prstGeom prst="ellipse">
            <a:avLst/>
          </a:prstGeom>
          <a:solidFill>
            <a:srgbClr val="FFFF00"/>
          </a:solidFill>
          <a:ln w="19050" algn="ctr">
            <a:solidFill>
              <a:srgbClr val="66FF33"/>
            </a:solidFill>
            <a:round/>
            <a:headEnd/>
            <a:tailEnd/>
          </a:ln>
        </p:spPr>
        <p:txBody>
          <a:bodyPr lIns="0" tIns="0" rIns="0" bIns="0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000" b="1" kern="0">
                <a:solidFill>
                  <a:sysClr val="windowText" lastClr="000000"/>
                </a:solidFill>
                <a:latin typeface="+mn-ea"/>
                <a:ea typeface="+mn-ea"/>
              </a:rPr>
              <a:t>2</a:t>
            </a:r>
            <a:endParaRPr kumimoji="0" lang="ko-KR" altLang="en-US" sz="10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7575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 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algn="ctr">
          <a:solidFill>
            <a:srgbClr val="000000"/>
          </a:solidFill>
          <a:round/>
          <a:headEnd/>
          <a:tailEnd/>
        </a:ln>
      </a:spPr>
      <a:bodyPr lIns="0" tIns="0" rIns="0" bIns="0"/>
      <a:lstStyle>
        <a:defPPr algn="ctr" fontAlgn="auto" latinLnBrk="0">
          <a:spcBef>
            <a:spcPts val="0"/>
          </a:spcBef>
          <a:spcAft>
            <a:spcPts val="0"/>
          </a:spcAft>
          <a:defRPr kumimoji="0" sz="800" b="1" kern="0" dirty="0">
            <a:solidFill>
              <a:sysClr val="windowText" lastClr="000000"/>
            </a:solidFill>
            <a:latin typeface="+mn-ea"/>
            <a:ea typeface="+mn-ea"/>
          </a:defRPr>
        </a:defPPr>
      </a:lstStyle>
    </a:spDef>
    <a:txDef>
      <a:spPr>
        <a:noFill/>
      </a:spPr>
      <a:bodyPr wrap="none" rtlCol="0">
        <a:spAutoFit/>
      </a:bodyPr>
      <a:lstStyle>
        <a:defPPr>
          <a:defRPr sz="8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80854</TotalTime>
  <Words>115</Words>
  <Application>Microsoft Office PowerPoint</Application>
  <PresentationFormat>A4 용지(210x297mm)</PresentationFormat>
  <Paragraphs>46</Paragraphs>
  <Slides>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10" baseType="lpstr">
      <vt:lpstr>맑은 고딕</vt:lpstr>
      <vt:lpstr>Arial</vt:lpstr>
      <vt:lpstr>굴림</vt:lpstr>
      <vt:lpstr>Tahoma</vt:lpstr>
      <vt:lpstr>돋움</vt:lpstr>
      <vt:lpstr>Verdana</vt:lpstr>
      <vt:lpstr>나눔고딕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admin_1</dc:creator>
  <cp:lastModifiedBy>한정훈</cp:lastModifiedBy>
  <cp:revision>3102</cp:revision>
  <cp:lastPrinted>2021-02-19T01:24:15Z</cp:lastPrinted>
  <dcterms:created xsi:type="dcterms:W3CDTF">2013-07-22T01:39:40Z</dcterms:created>
  <dcterms:modified xsi:type="dcterms:W3CDTF">2022-03-14T00:49:26Z</dcterms:modified>
</cp:coreProperties>
</file>